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3648" r:id="rId1"/>
  </p:sldMasterIdLst>
  <p:notesMasterIdLst>
    <p:notesMasterId r:id="rId22"/>
  </p:notesMasterIdLst>
  <p:handoutMasterIdLst>
    <p:handoutMasterId r:id="rId23"/>
  </p:handoutMasterIdLst>
  <p:sldIdLst>
    <p:sldId id="287" r:id="rId2"/>
    <p:sldId id="292" r:id="rId3"/>
    <p:sldId id="288" r:id="rId4"/>
    <p:sldId id="289" r:id="rId5"/>
    <p:sldId id="290" r:id="rId6"/>
    <p:sldId id="293" r:id="rId7"/>
    <p:sldId id="301" r:id="rId8"/>
    <p:sldId id="298" r:id="rId9"/>
    <p:sldId id="282" r:id="rId10"/>
    <p:sldId id="299" r:id="rId11"/>
    <p:sldId id="283" r:id="rId12"/>
    <p:sldId id="300" r:id="rId13"/>
    <p:sldId id="284" r:id="rId14"/>
    <p:sldId id="291" r:id="rId15"/>
    <p:sldId id="285" r:id="rId16"/>
    <p:sldId id="302" r:id="rId17"/>
    <p:sldId id="286" r:id="rId18"/>
    <p:sldId id="304" r:id="rId19"/>
    <p:sldId id="296" r:id="rId20"/>
    <p:sldId id="256" r:id="rId21"/>
  </p:sldIdLst>
  <p:sldSz cx="9144000" cy="6858000" type="screen4x3"/>
  <p:notesSz cx="6669088" cy="9926638"/>
  <p:defaultTextStyle>
    <a:defPPr>
      <a:defRPr lang="de-DE"/>
    </a:defPPr>
    <a:lvl1pPr algn="l" rtl="0" fontAlgn="base">
      <a:spcBef>
        <a:spcPct val="0"/>
      </a:spcBef>
      <a:spcAft>
        <a:spcPct val="0"/>
      </a:spcAft>
      <a:defRPr sz="2400" kern="1200">
        <a:solidFill>
          <a:srgbClr val="3C3C3C"/>
        </a:solidFill>
        <a:latin typeface="Arial" charset="0"/>
        <a:ea typeface="+mn-ea"/>
        <a:cs typeface="Arial" charset="0"/>
      </a:defRPr>
    </a:lvl1pPr>
    <a:lvl2pPr marL="457200" algn="l" rtl="0" fontAlgn="base">
      <a:spcBef>
        <a:spcPct val="0"/>
      </a:spcBef>
      <a:spcAft>
        <a:spcPct val="0"/>
      </a:spcAft>
      <a:defRPr sz="2400" kern="1200">
        <a:solidFill>
          <a:srgbClr val="3C3C3C"/>
        </a:solidFill>
        <a:latin typeface="Arial" charset="0"/>
        <a:ea typeface="+mn-ea"/>
        <a:cs typeface="Arial" charset="0"/>
      </a:defRPr>
    </a:lvl2pPr>
    <a:lvl3pPr marL="914400" algn="l" rtl="0" fontAlgn="base">
      <a:spcBef>
        <a:spcPct val="0"/>
      </a:spcBef>
      <a:spcAft>
        <a:spcPct val="0"/>
      </a:spcAft>
      <a:defRPr sz="2400" kern="1200">
        <a:solidFill>
          <a:srgbClr val="3C3C3C"/>
        </a:solidFill>
        <a:latin typeface="Arial" charset="0"/>
        <a:ea typeface="+mn-ea"/>
        <a:cs typeface="Arial" charset="0"/>
      </a:defRPr>
    </a:lvl3pPr>
    <a:lvl4pPr marL="1371600" algn="l" rtl="0" fontAlgn="base">
      <a:spcBef>
        <a:spcPct val="0"/>
      </a:spcBef>
      <a:spcAft>
        <a:spcPct val="0"/>
      </a:spcAft>
      <a:defRPr sz="2400" kern="1200">
        <a:solidFill>
          <a:srgbClr val="3C3C3C"/>
        </a:solidFill>
        <a:latin typeface="Arial" charset="0"/>
        <a:ea typeface="+mn-ea"/>
        <a:cs typeface="Arial" charset="0"/>
      </a:defRPr>
    </a:lvl4pPr>
    <a:lvl5pPr marL="1828800" algn="l" rtl="0" fontAlgn="base">
      <a:spcBef>
        <a:spcPct val="0"/>
      </a:spcBef>
      <a:spcAft>
        <a:spcPct val="0"/>
      </a:spcAft>
      <a:defRPr sz="2400" kern="1200">
        <a:solidFill>
          <a:srgbClr val="3C3C3C"/>
        </a:solidFill>
        <a:latin typeface="Arial" charset="0"/>
        <a:ea typeface="+mn-ea"/>
        <a:cs typeface="Arial" charset="0"/>
      </a:defRPr>
    </a:lvl5pPr>
    <a:lvl6pPr marL="2286000" algn="l" defTabSz="914400" rtl="0" eaLnBrk="1" latinLnBrk="0" hangingPunct="1">
      <a:defRPr sz="2400" kern="1200">
        <a:solidFill>
          <a:srgbClr val="3C3C3C"/>
        </a:solidFill>
        <a:latin typeface="Arial" charset="0"/>
        <a:ea typeface="+mn-ea"/>
        <a:cs typeface="Arial" charset="0"/>
      </a:defRPr>
    </a:lvl6pPr>
    <a:lvl7pPr marL="2743200" algn="l" defTabSz="914400" rtl="0" eaLnBrk="1" latinLnBrk="0" hangingPunct="1">
      <a:defRPr sz="2400" kern="1200">
        <a:solidFill>
          <a:srgbClr val="3C3C3C"/>
        </a:solidFill>
        <a:latin typeface="Arial" charset="0"/>
        <a:ea typeface="+mn-ea"/>
        <a:cs typeface="Arial" charset="0"/>
      </a:defRPr>
    </a:lvl7pPr>
    <a:lvl8pPr marL="3200400" algn="l" defTabSz="914400" rtl="0" eaLnBrk="1" latinLnBrk="0" hangingPunct="1">
      <a:defRPr sz="2400" kern="1200">
        <a:solidFill>
          <a:srgbClr val="3C3C3C"/>
        </a:solidFill>
        <a:latin typeface="Arial" charset="0"/>
        <a:ea typeface="+mn-ea"/>
        <a:cs typeface="Arial" charset="0"/>
      </a:defRPr>
    </a:lvl8pPr>
    <a:lvl9pPr marL="3657600" algn="l" defTabSz="914400" rtl="0" eaLnBrk="1" latinLnBrk="0" hangingPunct="1">
      <a:defRPr sz="2400" kern="1200">
        <a:solidFill>
          <a:srgbClr val="3C3C3C"/>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0099FF"/>
    <a:srgbClr val="000066"/>
    <a:srgbClr val="00FFFF"/>
    <a:srgbClr val="0066FF"/>
    <a:srgbClr val="3366FF"/>
    <a:srgbClr val="008080"/>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2" autoAdjust="0"/>
    <p:restoredTop sz="95310" autoAdjust="0"/>
  </p:normalViewPr>
  <p:slideViewPr>
    <p:cSldViewPr snapToGrid="0" snapToObjects="1">
      <p:cViewPr varScale="1">
        <p:scale>
          <a:sx n="70" d="100"/>
          <a:sy n="70" d="100"/>
        </p:scale>
        <p:origin x="-510" y="-102"/>
      </p:cViewPr>
      <p:guideLst>
        <p:guide orient="horz" pos="2160"/>
        <p:guide pos="2880"/>
      </p:guideLst>
    </p:cSldViewPr>
  </p:slideViewPr>
  <p:notesTextViewPr>
    <p:cViewPr>
      <p:scale>
        <a:sx n="100" d="100"/>
        <a:sy n="100" d="100"/>
      </p:scale>
      <p:origin x="0" y="0"/>
    </p:cViewPr>
  </p:notesTextViewPr>
  <p:notesViewPr>
    <p:cSldViewPr snapToGrid="0" snapToObjects="1">
      <p:cViewPr>
        <p:scale>
          <a:sx n="61" d="100"/>
          <a:sy n="61" d="100"/>
        </p:scale>
        <p:origin x="-3708" y="-612"/>
      </p:cViewPr>
      <p:guideLst>
        <p:guide orient="horz" pos="3127"/>
        <p:guide pos="210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43" name="Rectangle 15"/>
          <p:cNvSpPr>
            <a:spLocks noGrp="1" noChangeArrowheads="1"/>
          </p:cNvSpPr>
          <p:nvPr>
            <p:ph type="hdr" sz="quarter"/>
          </p:nvPr>
        </p:nvSpPr>
        <p:spPr bwMode="auto">
          <a:xfrm>
            <a:off x="482622" y="517325"/>
            <a:ext cx="5047541" cy="267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defTabSz="894692" eaLnBrk="0" hangingPunct="0">
              <a:spcBef>
                <a:spcPct val="0"/>
              </a:spcBef>
              <a:buFontTx/>
              <a:buNone/>
              <a:defRPr sz="1100" b="1" dirty="0" smtClean="0">
                <a:solidFill>
                  <a:schemeClr val="tx1"/>
                </a:solidFill>
                <a:cs typeface="+mn-cs"/>
              </a:defRPr>
            </a:lvl1pPr>
          </a:lstStyle>
          <a:p>
            <a:pPr>
              <a:defRPr/>
            </a:pPr>
            <a:r>
              <a:rPr lang="de-DE"/>
              <a:t>Erfahrungsaustausch </a:t>
            </a:r>
            <a:r>
              <a:rPr lang="de-DE" err="1"/>
              <a:t>Obmännertag</a:t>
            </a:r>
            <a:r>
              <a:rPr lang="de-DE"/>
              <a:t> am 22.02.2014</a:t>
            </a:r>
          </a:p>
        </p:txBody>
      </p:sp>
      <p:pic>
        <p:nvPicPr>
          <p:cNvPr id="43011" name="Picture 16" descr="lff_logo_web100px.jpg                                          00000A14share                          C3E02A6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2992" y="-18869"/>
            <a:ext cx="402697" cy="707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Rectangle 17"/>
          <p:cNvSpPr>
            <a:spLocks noChangeArrowheads="1"/>
          </p:cNvSpPr>
          <p:nvPr/>
        </p:nvSpPr>
        <p:spPr bwMode="auto">
          <a:xfrm>
            <a:off x="5328816" y="9709645"/>
            <a:ext cx="863800" cy="26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461" tIns="44732" rIns="89461" bIns="44732"/>
          <a:lstStyle>
            <a:lvl1pPr defTabSz="911225" eaLnBrk="0" hangingPunct="0">
              <a:spcBef>
                <a:spcPct val="20000"/>
              </a:spcBef>
              <a:buChar char="•"/>
              <a:defRPr sz="2400">
                <a:solidFill>
                  <a:srgbClr val="3C3C3C"/>
                </a:solidFill>
                <a:latin typeface="Arial" charset="0"/>
              </a:defRPr>
            </a:lvl1pPr>
            <a:lvl2pPr marL="742950" indent="-285750" defTabSz="911225" eaLnBrk="0" hangingPunct="0">
              <a:spcBef>
                <a:spcPct val="20000"/>
              </a:spcBef>
              <a:buChar char="•"/>
              <a:defRPr sz="2400">
                <a:solidFill>
                  <a:srgbClr val="3C3C3C"/>
                </a:solidFill>
                <a:latin typeface="Arial" charset="0"/>
              </a:defRPr>
            </a:lvl2pPr>
            <a:lvl3pPr marL="1143000" indent="-228600" defTabSz="911225" eaLnBrk="0" hangingPunct="0">
              <a:spcBef>
                <a:spcPct val="20000"/>
              </a:spcBef>
              <a:buChar char="•"/>
              <a:defRPr sz="2400">
                <a:solidFill>
                  <a:srgbClr val="3C3C3C"/>
                </a:solidFill>
                <a:latin typeface="Arial" charset="0"/>
              </a:defRPr>
            </a:lvl3pPr>
            <a:lvl4pPr marL="1600200" indent="-228600" defTabSz="911225" eaLnBrk="0" hangingPunct="0">
              <a:spcBef>
                <a:spcPct val="20000"/>
              </a:spcBef>
              <a:buChar char="•"/>
              <a:defRPr sz="2400">
                <a:solidFill>
                  <a:srgbClr val="3C3C3C"/>
                </a:solidFill>
                <a:latin typeface="Arial" charset="0"/>
              </a:defRPr>
            </a:lvl4pPr>
            <a:lvl5pPr marL="2057400" indent="-228600" defTabSz="911225" eaLnBrk="0" hangingPunct="0">
              <a:spcBef>
                <a:spcPct val="20000"/>
              </a:spcBef>
              <a:buChar char="•"/>
              <a:defRPr sz="2400">
                <a:solidFill>
                  <a:srgbClr val="3C3C3C"/>
                </a:solidFill>
                <a:latin typeface="Arial" charset="0"/>
              </a:defRPr>
            </a:lvl5pPr>
            <a:lvl6pPr marL="2514600" indent="-228600" defTabSz="911225" eaLnBrk="0" fontAlgn="base" hangingPunct="0">
              <a:spcBef>
                <a:spcPct val="20000"/>
              </a:spcBef>
              <a:spcAft>
                <a:spcPct val="0"/>
              </a:spcAft>
              <a:buChar char="•"/>
              <a:defRPr sz="2400">
                <a:solidFill>
                  <a:srgbClr val="3C3C3C"/>
                </a:solidFill>
                <a:latin typeface="Arial" charset="0"/>
              </a:defRPr>
            </a:lvl6pPr>
            <a:lvl7pPr marL="2971800" indent="-228600" defTabSz="911225" eaLnBrk="0" fontAlgn="base" hangingPunct="0">
              <a:spcBef>
                <a:spcPct val="20000"/>
              </a:spcBef>
              <a:spcAft>
                <a:spcPct val="0"/>
              </a:spcAft>
              <a:buChar char="•"/>
              <a:defRPr sz="2400">
                <a:solidFill>
                  <a:srgbClr val="3C3C3C"/>
                </a:solidFill>
                <a:latin typeface="Arial" charset="0"/>
              </a:defRPr>
            </a:lvl7pPr>
            <a:lvl8pPr marL="3429000" indent="-228600" defTabSz="911225" eaLnBrk="0" fontAlgn="base" hangingPunct="0">
              <a:spcBef>
                <a:spcPct val="20000"/>
              </a:spcBef>
              <a:spcAft>
                <a:spcPct val="0"/>
              </a:spcAft>
              <a:buChar char="•"/>
              <a:defRPr sz="2400">
                <a:solidFill>
                  <a:srgbClr val="3C3C3C"/>
                </a:solidFill>
                <a:latin typeface="Arial" charset="0"/>
              </a:defRPr>
            </a:lvl8pPr>
            <a:lvl9pPr marL="3886200" indent="-228600" defTabSz="911225" eaLnBrk="0" fontAlgn="base" hangingPunct="0">
              <a:spcBef>
                <a:spcPct val="20000"/>
              </a:spcBef>
              <a:spcAft>
                <a:spcPct val="0"/>
              </a:spcAft>
              <a:buChar char="•"/>
              <a:defRPr sz="2400">
                <a:solidFill>
                  <a:srgbClr val="3C3C3C"/>
                </a:solidFill>
                <a:latin typeface="Arial" charset="0"/>
              </a:defRPr>
            </a:lvl9pPr>
          </a:lstStyle>
          <a:p>
            <a:pPr algn="r">
              <a:spcBef>
                <a:spcPct val="0"/>
              </a:spcBef>
              <a:buFontTx/>
              <a:buNone/>
            </a:pPr>
            <a:fld id="{EADB4502-E474-4026-ABDD-71576BFDDE14}" type="slidenum">
              <a:rPr lang="de-DE" altLang="de-DE" sz="1000">
                <a:solidFill>
                  <a:schemeClr val="tx1"/>
                </a:solidFill>
              </a:rPr>
              <a:pPr algn="r">
                <a:spcBef>
                  <a:spcPct val="0"/>
                </a:spcBef>
                <a:buFontTx/>
                <a:buNone/>
              </a:pPr>
              <a:t>‹Nr.›</a:t>
            </a:fld>
            <a:endParaRPr lang="de-DE" altLang="de-DE" sz="1000">
              <a:solidFill>
                <a:schemeClr val="tx1"/>
              </a:solidFill>
            </a:endParaRPr>
          </a:p>
        </p:txBody>
      </p:sp>
      <p:cxnSp>
        <p:nvCxnSpPr>
          <p:cNvPr id="43013" name="Gerade Verbindung 5"/>
          <p:cNvCxnSpPr>
            <a:cxnSpLocks noChangeShapeType="1"/>
          </p:cNvCxnSpPr>
          <p:nvPr/>
        </p:nvCxnSpPr>
        <p:spPr bwMode="auto">
          <a:xfrm flipV="1">
            <a:off x="462641" y="9715935"/>
            <a:ext cx="5685400" cy="0"/>
          </a:xfrm>
          <a:prstGeom prst="line">
            <a:avLst/>
          </a:prstGeom>
          <a:noFill/>
          <a:ln w="9525" algn="ctr">
            <a:solidFill>
              <a:srgbClr val="1175A5"/>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105397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4"/>
          <p:cNvSpPr>
            <a:spLocks noGrp="1" noRot="1" noChangeAspect="1" noChangeArrowheads="1" noTextEdit="1"/>
          </p:cNvSpPr>
          <p:nvPr>
            <p:ph type="sldImg" idx="2"/>
          </p:nvPr>
        </p:nvSpPr>
        <p:spPr bwMode="auto">
          <a:xfrm>
            <a:off x="928688" y="1073150"/>
            <a:ext cx="5405437" cy="40560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4821" name="Rectangle 5"/>
          <p:cNvSpPr>
            <a:spLocks noGrp="1" noChangeArrowheads="1"/>
          </p:cNvSpPr>
          <p:nvPr>
            <p:ph type="body" sz="quarter" idx="3"/>
          </p:nvPr>
        </p:nvSpPr>
        <p:spPr bwMode="auto">
          <a:xfrm>
            <a:off x="1185036" y="5459416"/>
            <a:ext cx="4890767" cy="3805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29" tIns="45364" rIns="90729" bIns="45364" numCol="1" anchor="t" anchorCtr="0" compatLnSpc="1">
            <a:prstTxWarp prst="textNoShape">
              <a:avLst/>
            </a:prstTxWarp>
          </a:bodyPr>
          <a:lstStyle/>
          <a:p>
            <a:pPr lvl="0"/>
            <a:r>
              <a:rPr lang="de-DE" noProof="0" smtClean="0"/>
              <a:t>Mastertextformat bearbeiten</a:t>
            </a:r>
          </a:p>
          <a:p>
            <a:pPr lvl="1"/>
            <a:r>
              <a:rPr lang="de-DE" noProof="0" smtClean="0"/>
              <a:t>Zweite Ebene</a:t>
            </a:r>
          </a:p>
        </p:txBody>
      </p:sp>
      <p:sp>
        <p:nvSpPr>
          <p:cNvPr id="34829" name="Rectangle 13"/>
          <p:cNvSpPr>
            <a:spLocks noGrp="1" noChangeArrowheads="1"/>
          </p:cNvSpPr>
          <p:nvPr>
            <p:ph type="hdr" sz="quarter"/>
          </p:nvPr>
        </p:nvSpPr>
        <p:spPr bwMode="auto">
          <a:xfrm>
            <a:off x="960633" y="531476"/>
            <a:ext cx="4149928" cy="26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defTabSz="894692" eaLnBrk="0" hangingPunct="0">
              <a:spcBef>
                <a:spcPct val="0"/>
              </a:spcBef>
              <a:buFontTx/>
              <a:buNone/>
              <a:defRPr sz="1100" b="1">
                <a:solidFill>
                  <a:schemeClr val="tx1"/>
                </a:solidFill>
                <a:cs typeface="+mn-cs"/>
              </a:defRPr>
            </a:lvl1pPr>
          </a:lstStyle>
          <a:p>
            <a:pPr>
              <a:defRPr/>
            </a:pPr>
            <a:r>
              <a:rPr lang="de-DE"/>
              <a:t>&lt; Titelwiederholung &gt;</a:t>
            </a:r>
          </a:p>
        </p:txBody>
      </p:sp>
      <p:sp>
        <p:nvSpPr>
          <p:cNvPr id="34830" name="Rectangle 14"/>
          <p:cNvSpPr>
            <a:spLocks noGrp="1" noChangeArrowheads="1"/>
          </p:cNvSpPr>
          <p:nvPr>
            <p:ph type="sldNum" sz="quarter" idx="5"/>
          </p:nvPr>
        </p:nvSpPr>
        <p:spPr bwMode="auto">
          <a:xfrm>
            <a:off x="5453313" y="9697067"/>
            <a:ext cx="863800" cy="26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461" tIns="44732" rIns="89461" bIns="44732" numCol="1" anchor="t" anchorCtr="0" compatLnSpc="1">
            <a:prstTxWarp prst="textNoShape">
              <a:avLst/>
            </a:prstTxWarp>
          </a:bodyPr>
          <a:lstStyle>
            <a:lvl1pPr algn="r" defTabSz="894692" eaLnBrk="0" hangingPunct="0">
              <a:spcBef>
                <a:spcPct val="0"/>
              </a:spcBef>
              <a:buFontTx/>
              <a:buNone/>
              <a:defRPr sz="1000">
                <a:solidFill>
                  <a:schemeClr val="tx1"/>
                </a:solidFill>
                <a:cs typeface="+mn-cs"/>
              </a:defRPr>
            </a:lvl1pPr>
          </a:lstStyle>
          <a:p>
            <a:pPr>
              <a:defRPr/>
            </a:pPr>
            <a:fld id="{09391DB5-41BD-4268-A45C-0EDFC14AE759}" type="slidenum">
              <a:rPr lang="de-DE"/>
              <a:pPr>
                <a:defRPr/>
              </a:pPr>
              <a:t>‹Nr.›</a:t>
            </a:fld>
            <a:endParaRPr lang="de-DE"/>
          </a:p>
        </p:txBody>
      </p:sp>
      <p:cxnSp>
        <p:nvCxnSpPr>
          <p:cNvPr id="24582" name="Gerade Verbindung 5"/>
          <p:cNvCxnSpPr>
            <a:cxnSpLocks noChangeShapeType="1"/>
          </p:cNvCxnSpPr>
          <p:nvPr/>
        </p:nvCxnSpPr>
        <p:spPr bwMode="auto">
          <a:xfrm flipV="1">
            <a:off x="959095" y="9703355"/>
            <a:ext cx="5296537" cy="0"/>
          </a:xfrm>
          <a:prstGeom prst="line">
            <a:avLst/>
          </a:prstGeom>
          <a:noFill/>
          <a:ln w="9525" algn="ctr">
            <a:solidFill>
              <a:srgbClr val="1175A5"/>
            </a:solidFill>
            <a:round/>
            <a:headEnd/>
            <a:tailEnd/>
          </a:ln>
          <a:extLst>
            <a:ext uri="{909E8E84-426E-40DD-AFC4-6F175D3DCCD1}">
              <a14:hiddenFill xmlns:a14="http://schemas.microsoft.com/office/drawing/2010/main">
                <a:noFill/>
              </a14:hiddenFill>
            </a:ext>
          </a:extLst>
        </p:spPr>
      </p:cxnSp>
      <p:pic>
        <p:nvPicPr>
          <p:cNvPr id="24583" name="Picture 16" descr="lff_logo_web100px.jpg                                          00000A14share                          C3E02A6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305" y="-4717"/>
            <a:ext cx="402697" cy="70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350226"/>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b="1" kern="1200">
        <a:solidFill>
          <a:schemeClr val="tx1"/>
        </a:solidFill>
        <a:latin typeface="Arial" charset="0"/>
        <a:ea typeface="+mn-ea"/>
        <a:cs typeface="+mn-cs"/>
      </a:defRPr>
    </a:lvl1pPr>
    <a:lvl2pPr marL="190500" algn="l" rtl="0" eaLnBrk="0" fontAlgn="base" hangingPunct="0">
      <a:spcBef>
        <a:spcPct val="30000"/>
      </a:spcBef>
      <a:spcAft>
        <a:spcPct val="0"/>
      </a:spcAft>
      <a:defRPr sz="1200" kern="1200">
        <a:solidFill>
          <a:schemeClr val="tx1"/>
        </a:solidFill>
        <a:latin typeface="Arial"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Arial"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Arial"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3"/>
          <p:cNvSpPr>
            <a:spLocks noGrp="1" noChangeArrowheads="1"/>
          </p:cNvSpPr>
          <p:nvPr>
            <p:ph type="hdr" sz="quarter"/>
          </p:nvPr>
        </p:nvSpPr>
        <p:spPr>
          <a:noFill/>
        </p:spPr>
        <p:txBody>
          <a:bodyPr/>
          <a:lstStyle>
            <a:lvl1pPr defTabSz="894217" eaLnBrk="0" hangingPunct="0">
              <a:spcBef>
                <a:spcPct val="20000"/>
              </a:spcBef>
              <a:buChar char="•"/>
              <a:defRPr sz="2400">
                <a:solidFill>
                  <a:srgbClr val="3C3C3C"/>
                </a:solidFill>
                <a:latin typeface="Arial" charset="0"/>
              </a:defRPr>
            </a:lvl1pPr>
            <a:lvl2pPr marL="729083" indent="-280417" defTabSz="894217" eaLnBrk="0" hangingPunct="0">
              <a:spcBef>
                <a:spcPct val="20000"/>
              </a:spcBef>
              <a:buChar char="•"/>
              <a:defRPr sz="2400">
                <a:solidFill>
                  <a:srgbClr val="3C3C3C"/>
                </a:solidFill>
                <a:latin typeface="Arial" charset="0"/>
              </a:defRPr>
            </a:lvl2pPr>
            <a:lvl3pPr marL="1121666" indent="-224333" defTabSz="894217" eaLnBrk="0" hangingPunct="0">
              <a:spcBef>
                <a:spcPct val="20000"/>
              </a:spcBef>
              <a:buChar char="•"/>
              <a:defRPr sz="2400">
                <a:solidFill>
                  <a:srgbClr val="3C3C3C"/>
                </a:solidFill>
                <a:latin typeface="Arial" charset="0"/>
              </a:defRPr>
            </a:lvl3pPr>
            <a:lvl4pPr marL="1570332" indent="-224333" defTabSz="894217" eaLnBrk="0" hangingPunct="0">
              <a:spcBef>
                <a:spcPct val="20000"/>
              </a:spcBef>
              <a:buChar char="•"/>
              <a:defRPr sz="2400">
                <a:solidFill>
                  <a:srgbClr val="3C3C3C"/>
                </a:solidFill>
                <a:latin typeface="Arial" charset="0"/>
              </a:defRPr>
            </a:lvl4pPr>
            <a:lvl5pPr marL="2018999" indent="-224333" defTabSz="894217" eaLnBrk="0" hangingPunct="0">
              <a:spcBef>
                <a:spcPct val="20000"/>
              </a:spcBef>
              <a:buChar char="•"/>
              <a:defRPr sz="2400">
                <a:solidFill>
                  <a:srgbClr val="3C3C3C"/>
                </a:solidFill>
                <a:latin typeface="Arial" charset="0"/>
              </a:defRPr>
            </a:lvl5pPr>
            <a:lvl6pPr marL="2467665" indent="-224333" defTabSz="894217" eaLnBrk="0" fontAlgn="base" hangingPunct="0">
              <a:spcBef>
                <a:spcPct val="20000"/>
              </a:spcBef>
              <a:spcAft>
                <a:spcPct val="0"/>
              </a:spcAft>
              <a:buChar char="•"/>
              <a:defRPr sz="2400">
                <a:solidFill>
                  <a:srgbClr val="3C3C3C"/>
                </a:solidFill>
                <a:latin typeface="Arial" charset="0"/>
              </a:defRPr>
            </a:lvl6pPr>
            <a:lvl7pPr marL="2916331" indent="-224333" defTabSz="894217" eaLnBrk="0" fontAlgn="base" hangingPunct="0">
              <a:spcBef>
                <a:spcPct val="20000"/>
              </a:spcBef>
              <a:spcAft>
                <a:spcPct val="0"/>
              </a:spcAft>
              <a:buChar char="•"/>
              <a:defRPr sz="2400">
                <a:solidFill>
                  <a:srgbClr val="3C3C3C"/>
                </a:solidFill>
                <a:latin typeface="Arial" charset="0"/>
              </a:defRPr>
            </a:lvl7pPr>
            <a:lvl8pPr marL="3364998" indent="-224333" defTabSz="894217" eaLnBrk="0" fontAlgn="base" hangingPunct="0">
              <a:spcBef>
                <a:spcPct val="20000"/>
              </a:spcBef>
              <a:spcAft>
                <a:spcPct val="0"/>
              </a:spcAft>
              <a:buChar char="•"/>
              <a:defRPr sz="2400">
                <a:solidFill>
                  <a:srgbClr val="3C3C3C"/>
                </a:solidFill>
                <a:latin typeface="Arial" charset="0"/>
              </a:defRPr>
            </a:lvl8pPr>
            <a:lvl9pPr marL="3813664" indent="-224333" defTabSz="894217" eaLnBrk="0" fontAlgn="base" hangingPunct="0">
              <a:spcBef>
                <a:spcPct val="20000"/>
              </a:spcBef>
              <a:spcAft>
                <a:spcPct val="0"/>
              </a:spcAft>
              <a:buChar char="•"/>
              <a:defRPr sz="2400">
                <a:solidFill>
                  <a:srgbClr val="3C3C3C"/>
                </a:solidFill>
                <a:latin typeface="Arial" charset="0"/>
              </a:defRPr>
            </a:lvl9pPr>
          </a:lstStyle>
          <a:p>
            <a:pPr>
              <a:spcBef>
                <a:spcPct val="0"/>
              </a:spcBef>
              <a:buFontTx/>
              <a:buNone/>
            </a:pPr>
            <a:r>
              <a:rPr lang="de-DE" altLang="de-DE" sz="1100">
                <a:solidFill>
                  <a:schemeClr val="tx1"/>
                </a:solidFill>
              </a:rPr>
              <a:t>&lt; Titelwiederholung &gt;</a:t>
            </a:r>
          </a:p>
        </p:txBody>
      </p:sp>
      <p:sp>
        <p:nvSpPr>
          <p:cNvPr id="25603" name="Rectangle 14"/>
          <p:cNvSpPr>
            <a:spLocks noGrp="1" noChangeArrowheads="1"/>
          </p:cNvSpPr>
          <p:nvPr>
            <p:ph type="sldNum" sz="quarter" idx="5"/>
          </p:nvPr>
        </p:nvSpPr>
        <p:spPr>
          <a:noFill/>
        </p:spPr>
        <p:txBody>
          <a:bodyPr/>
          <a:lstStyle>
            <a:lvl1pPr defTabSz="894217" eaLnBrk="0" hangingPunct="0">
              <a:spcBef>
                <a:spcPct val="20000"/>
              </a:spcBef>
              <a:buChar char="•"/>
              <a:defRPr sz="2400">
                <a:solidFill>
                  <a:srgbClr val="3C3C3C"/>
                </a:solidFill>
                <a:latin typeface="Arial" charset="0"/>
              </a:defRPr>
            </a:lvl1pPr>
            <a:lvl2pPr marL="729083" indent="-280417" defTabSz="894217" eaLnBrk="0" hangingPunct="0">
              <a:spcBef>
                <a:spcPct val="20000"/>
              </a:spcBef>
              <a:buChar char="•"/>
              <a:defRPr sz="2400">
                <a:solidFill>
                  <a:srgbClr val="3C3C3C"/>
                </a:solidFill>
                <a:latin typeface="Arial" charset="0"/>
              </a:defRPr>
            </a:lvl2pPr>
            <a:lvl3pPr marL="1121666" indent="-224333" defTabSz="894217" eaLnBrk="0" hangingPunct="0">
              <a:spcBef>
                <a:spcPct val="20000"/>
              </a:spcBef>
              <a:buChar char="•"/>
              <a:defRPr sz="2400">
                <a:solidFill>
                  <a:srgbClr val="3C3C3C"/>
                </a:solidFill>
                <a:latin typeface="Arial" charset="0"/>
              </a:defRPr>
            </a:lvl3pPr>
            <a:lvl4pPr marL="1570332" indent="-224333" defTabSz="894217" eaLnBrk="0" hangingPunct="0">
              <a:spcBef>
                <a:spcPct val="20000"/>
              </a:spcBef>
              <a:buChar char="•"/>
              <a:defRPr sz="2400">
                <a:solidFill>
                  <a:srgbClr val="3C3C3C"/>
                </a:solidFill>
                <a:latin typeface="Arial" charset="0"/>
              </a:defRPr>
            </a:lvl4pPr>
            <a:lvl5pPr marL="2018999" indent="-224333" defTabSz="894217" eaLnBrk="0" hangingPunct="0">
              <a:spcBef>
                <a:spcPct val="20000"/>
              </a:spcBef>
              <a:buChar char="•"/>
              <a:defRPr sz="2400">
                <a:solidFill>
                  <a:srgbClr val="3C3C3C"/>
                </a:solidFill>
                <a:latin typeface="Arial" charset="0"/>
              </a:defRPr>
            </a:lvl5pPr>
            <a:lvl6pPr marL="2467665" indent="-224333" defTabSz="894217" eaLnBrk="0" fontAlgn="base" hangingPunct="0">
              <a:spcBef>
                <a:spcPct val="20000"/>
              </a:spcBef>
              <a:spcAft>
                <a:spcPct val="0"/>
              </a:spcAft>
              <a:buChar char="•"/>
              <a:defRPr sz="2400">
                <a:solidFill>
                  <a:srgbClr val="3C3C3C"/>
                </a:solidFill>
                <a:latin typeface="Arial" charset="0"/>
              </a:defRPr>
            </a:lvl6pPr>
            <a:lvl7pPr marL="2916331" indent="-224333" defTabSz="894217" eaLnBrk="0" fontAlgn="base" hangingPunct="0">
              <a:spcBef>
                <a:spcPct val="20000"/>
              </a:spcBef>
              <a:spcAft>
                <a:spcPct val="0"/>
              </a:spcAft>
              <a:buChar char="•"/>
              <a:defRPr sz="2400">
                <a:solidFill>
                  <a:srgbClr val="3C3C3C"/>
                </a:solidFill>
                <a:latin typeface="Arial" charset="0"/>
              </a:defRPr>
            </a:lvl7pPr>
            <a:lvl8pPr marL="3364998" indent="-224333" defTabSz="894217" eaLnBrk="0" fontAlgn="base" hangingPunct="0">
              <a:spcBef>
                <a:spcPct val="20000"/>
              </a:spcBef>
              <a:spcAft>
                <a:spcPct val="0"/>
              </a:spcAft>
              <a:buChar char="•"/>
              <a:defRPr sz="2400">
                <a:solidFill>
                  <a:srgbClr val="3C3C3C"/>
                </a:solidFill>
                <a:latin typeface="Arial" charset="0"/>
              </a:defRPr>
            </a:lvl8pPr>
            <a:lvl9pPr marL="3813664" indent="-224333" defTabSz="894217" eaLnBrk="0" fontAlgn="base" hangingPunct="0">
              <a:spcBef>
                <a:spcPct val="20000"/>
              </a:spcBef>
              <a:spcAft>
                <a:spcPct val="0"/>
              </a:spcAft>
              <a:buChar char="•"/>
              <a:defRPr sz="2400">
                <a:solidFill>
                  <a:srgbClr val="3C3C3C"/>
                </a:solidFill>
                <a:latin typeface="Arial" charset="0"/>
              </a:defRPr>
            </a:lvl9pPr>
          </a:lstStyle>
          <a:p>
            <a:pPr>
              <a:spcBef>
                <a:spcPct val="0"/>
              </a:spcBef>
              <a:buFontTx/>
              <a:buNone/>
            </a:pPr>
            <a:fld id="{570D9526-CA95-495F-AEBC-16A2BDBA9349}" type="slidenum">
              <a:rPr lang="de-DE" altLang="de-DE" sz="1000">
                <a:solidFill>
                  <a:schemeClr val="tx1"/>
                </a:solidFill>
              </a:rPr>
              <a:pPr>
                <a:spcBef>
                  <a:spcPct val="0"/>
                </a:spcBef>
                <a:buFontTx/>
                <a:buNone/>
              </a:pPr>
              <a:t>1</a:t>
            </a:fld>
            <a:endParaRPr lang="de-DE" altLang="de-DE" sz="1000">
              <a:solidFill>
                <a:schemeClr val="tx1"/>
              </a:solidFill>
            </a:endParaRPr>
          </a:p>
        </p:txBody>
      </p:sp>
      <p:sp>
        <p:nvSpPr>
          <p:cNvPr id="25604" name="Rectangle 2"/>
          <p:cNvSpPr>
            <a:spLocks noGrp="1" noRot="1" noChangeAspect="1" noChangeArrowheads="1" noTextEdit="1"/>
          </p:cNvSpPr>
          <p:nvPr>
            <p:ph type="sldImg"/>
          </p:nvPr>
        </p:nvSpPr>
        <p:spPr>
          <a:ln/>
        </p:spPr>
      </p:sp>
      <p:sp>
        <p:nvSpPr>
          <p:cNvPr id="25605" name="Rectangle 3"/>
          <p:cNvSpPr>
            <a:spLocks noGrp="1" noChangeArrowheads="1"/>
          </p:cNvSpPr>
          <p:nvPr>
            <p:ph type="body" idx="1"/>
          </p:nvPr>
        </p:nvSpPr>
        <p:spPr>
          <a:noFill/>
        </p:spPr>
        <p:txBody>
          <a:bodyPr/>
          <a:lstStyle/>
          <a:p>
            <a:pPr eaLnBrk="1" hangingPunct="1"/>
            <a:endParaRPr lang="de-DE" alt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lienbildplatzhalter 1"/>
          <p:cNvSpPr>
            <a:spLocks noGrp="1" noRot="1" noChangeAspect="1" noTextEdit="1"/>
          </p:cNvSpPr>
          <p:nvPr>
            <p:ph type="sldImg"/>
          </p:nvPr>
        </p:nvSpPr>
        <p:spPr>
          <a:ln/>
        </p:spPr>
      </p:sp>
      <p:sp>
        <p:nvSpPr>
          <p:cNvPr id="34819" name="Notizenplatzhalter 2"/>
          <p:cNvSpPr>
            <a:spLocks noGrp="1"/>
          </p:cNvSpPr>
          <p:nvPr>
            <p:ph type="body" idx="1"/>
          </p:nvPr>
        </p:nvSpPr>
        <p:spPr>
          <a:noFill/>
        </p:spPr>
        <p:txBody>
          <a:bodyPr/>
          <a:lstStyle/>
          <a:p>
            <a:pPr eaLnBrk="1" hangingPunct="1"/>
            <a:endParaRPr lang="de-DE" altLang="de-DE" smtClean="0"/>
          </a:p>
        </p:txBody>
      </p:sp>
      <p:sp>
        <p:nvSpPr>
          <p:cNvPr id="34820" name="Kopfzeilenplatzhalter 3"/>
          <p:cNvSpPr>
            <a:spLocks noGrp="1"/>
          </p:cNvSpPr>
          <p:nvPr>
            <p:ph type="hdr" sz="quarter"/>
          </p:nvPr>
        </p:nvSpPr>
        <p:spPr>
          <a:noFill/>
        </p:spPr>
        <p:txBody>
          <a:bodyPr/>
          <a:lstStyle>
            <a:lvl1pPr defTabSz="894217" eaLnBrk="0" hangingPunct="0">
              <a:spcBef>
                <a:spcPct val="20000"/>
              </a:spcBef>
              <a:buChar char="•"/>
              <a:defRPr sz="2400">
                <a:solidFill>
                  <a:srgbClr val="3C3C3C"/>
                </a:solidFill>
                <a:latin typeface="Arial" charset="0"/>
              </a:defRPr>
            </a:lvl1pPr>
            <a:lvl2pPr marL="729083" indent="-280417" defTabSz="894217" eaLnBrk="0" hangingPunct="0">
              <a:spcBef>
                <a:spcPct val="20000"/>
              </a:spcBef>
              <a:buChar char="•"/>
              <a:defRPr sz="2400">
                <a:solidFill>
                  <a:srgbClr val="3C3C3C"/>
                </a:solidFill>
                <a:latin typeface="Arial" charset="0"/>
              </a:defRPr>
            </a:lvl2pPr>
            <a:lvl3pPr marL="1121666" indent="-224333" defTabSz="894217" eaLnBrk="0" hangingPunct="0">
              <a:spcBef>
                <a:spcPct val="20000"/>
              </a:spcBef>
              <a:buChar char="•"/>
              <a:defRPr sz="2400">
                <a:solidFill>
                  <a:srgbClr val="3C3C3C"/>
                </a:solidFill>
                <a:latin typeface="Arial" charset="0"/>
              </a:defRPr>
            </a:lvl3pPr>
            <a:lvl4pPr marL="1570332" indent="-224333" defTabSz="894217" eaLnBrk="0" hangingPunct="0">
              <a:spcBef>
                <a:spcPct val="20000"/>
              </a:spcBef>
              <a:buChar char="•"/>
              <a:defRPr sz="2400">
                <a:solidFill>
                  <a:srgbClr val="3C3C3C"/>
                </a:solidFill>
                <a:latin typeface="Arial" charset="0"/>
              </a:defRPr>
            </a:lvl4pPr>
            <a:lvl5pPr marL="2018999" indent="-224333" defTabSz="894217" eaLnBrk="0" hangingPunct="0">
              <a:spcBef>
                <a:spcPct val="20000"/>
              </a:spcBef>
              <a:buChar char="•"/>
              <a:defRPr sz="2400">
                <a:solidFill>
                  <a:srgbClr val="3C3C3C"/>
                </a:solidFill>
                <a:latin typeface="Arial" charset="0"/>
              </a:defRPr>
            </a:lvl5pPr>
            <a:lvl6pPr marL="2467665" indent="-224333" defTabSz="894217" eaLnBrk="0" fontAlgn="base" hangingPunct="0">
              <a:spcBef>
                <a:spcPct val="20000"/>
              </a:spcBef>
              <a:spcAft>
                <a:spcPct val="0"/>
              </a:spcAft>
              <a:buChar char="•"/>
              <a:defRPr sz="2400">
                <a:solidFill>
                  <a:srgbClr val="3C3C3C"/>
                </a:solidFill>
                <a:latin typeface="Arial" charset="0"/>
              </a:defRPr>
            </a:lvl6pPr>
            <a:lvl7pPr marL="2916331" indent="-224333" defTabSz="894217" eaLnBrk="0" fontAlgn="base" hangingPunct="0">
              <a:spcBef>
                <a:spcPct val="20000"/>
              </a:spcBef>
              <a:spcAft>
                <a:spcPct val="0"/>
              </a:spcAft>
              <a:buChar char="•"/>
              <a:defRPr sz="2400">
                <a:solidFill>
                  <a:srgbClr val="3C3C3C"/>
                </a:solidFill>
                <a:latin typeface="Arial" charset="0"/>
              </a:defRPr>
            </a:lvl7pPr>
            <a:lvl8pPr marL="3364998" indent="-224333" defTabSz="894217" eaLnBrk="0" fontAlgn="base" hangingPunct="0">
              <a:spcBef>
                <a:spcPct val="20000"/>
              </a:spcBef>
              <a:spcAft>
                <a:spcPct val="0"/>
              </a:spcAft>
              <a:buChar char="•"/>
              <a:defRPr sz="2400">
                <a:solidFill>
                  <a:srgbClr val="3C3C3C"/>
                </a:solidFill>
                <a:latin typeface="Arial" charset="0"/>
              </a:defRPr>
            </a:lvl8pPr>
            <a:lvl9pPr marL="3813664" indent="-224333" defTabSz="894217" eaLnBrk="0" fontAlgn="base" hangingPunct="0">
              <a:spcBef>
                <a:spcPct val="20000"/>
              </a:spcBef>
              <a:spcAft>
                <a:spcPct val="0"/>
              </a:spcAft>
              <a:buChar char="•"/>
              <a:defRPr sz="2400">
                <a:solidFill>
                  <a:srgbClr val="3C3C3C"/>
                </a:solidFill>
                <a:latin typeface="Arial" charset="0"/>
              </a:defRPr>
            </a:lvl9pPr>
          </a:lstStyle>
          <a:p>
            <a:pPr>
              <a:spcBef>
                <a:spcPct val="0"/>
              </a:spcBef>
              <a:buFontTx/>
              <a:buNone/>
            </a:pPr>
            <a:r>
              <a:rPr lang="de-DE" altLang="de-DE" sz="1100">
                <a:solidFill>
                  <a:schemeClr val="tx1"/>
                </a:solidFill>
              </a:rPr>
              <a:t>&lt; Titelwiederholung &gt;</a:t>
            </a:r>
          </a:p>
        </p:txBody>
      </p:sp>
      <p:sp>
        <p:nvSpPr>
          <p:cNvPr id="34821" name="Foliennummernplatzhalter 4"/>
          <p:cNvSpPr>
            <a:spLocks noGrp="1"/>
          </p:cNvSpPr>
          <p:nvPr>
            <p:ph type="sldNum" sz="quarter" idx="5"/>
          </p:nvPr>
        </p:nvSpPr>
        <p:spPr>
          <a:noFill/>
        </p:spPr>
        <p:txBody>
          <a:bodyPr/>
          <a:lstStyle>
            <a:lvl1pPr defTabSz="894217" eaLnBrk="0" hangingPunct="0">
              <a:spcBef>
                <a:spcPct val="20000"/>
              </a:spcBef>
              <a:buChar char="•"/>
              <a:defRPr sz="2400">
                <a:solidFill>
                  <a:srgbClr val="3C3C3C"/>
                </a:solidFill>
                <a:latin typeface="Arial" charset="0"/>
              </a:defRPr>
            </a:lvl1pPr>
            <a:lvl2pPr marL="729083" indent="-280417" defTabSz="894217" eaLnBrk="0" hangingPunct="0">
              <a:spcBef>
                <a:spcPct val="20000"/>
              </a:spcBef>
              <a:buChar char="•"/>
              <a:defRPr sz="2400">
                <a:solidFill>
                  <a:srgbClr val="3C3C3C"/>
                </a:solidFill>
                <a:latin typeface="Arial" charset="0"/>
              </a:defRPr>
            </a:lvl2pPr>
            <a:lvl3pPr marL="1121666" indent="-224333" defTabSz="894217" eaLnBrk="0" hangingPunct="0">
              <a:spcBef>
                <a:spcPct val="20000"/>
              </a:spcBef>
              <a:buChar char="•"/>
              <a:defRPr sz="2400">
                <a:solidFill>
                  <a:srgbClr val="3C3C3C"/>
                </a:solidFill>
                <a:latin typeface="Arial" charset="0"/>
              </a:defRPr>
            </a:lvl3pPr>
            <a:lvl4pPr marL="1570332" indent="-224333" defTabSz="894217" eaLnBrk="0" hangingPunct="0">
              <a:spcBef>
                <a:spcPct val="20000"/>
              </a:spcBef>
              <a:buChar char="•"/>
              <a:defRPr sz="2400">
                <a:solidFill>
                  <a:srgbClr val="3C3C3C"/>
                </a:solidFill>
                <a:latin typeface="Arial" charset="0"/>
              </a:defRPr>
            </a:lvl4pPr>
            <a:lvl5pPr marL="2018999" indent="-224333" defTabSz="894217" eaLnBrk="0" hangingPunct="0">
              <a:spcBef>
                <a:spcPct val="20000"/>
              </a:spcBef>
              <a:buChar char="•"/>
              <a:defRPr sz="2400">
                <a:solidFill>
                  <a:srgbClr val="3C3C3C"/>
                </a:solidFill>
                <a:latin typeface="Arial" charset="0"/>
              </a:defRPr>
            </a:lvl5pPr>
            <a:lvl6pPr marL="2467665" indent="-224333" defTabSz="894217" eaLnBrk="0" fontAlgn="base" hangingPunct="0">
              <a:spcBef>
                <a:spcPct val="20000"/>
              </a:spcBef>
              <a:spcAft>
                <a:spcPct val="0"/>
              </a:spcAft>
              <a:buChar char="•"/>
              <a:defRPr sz="2400">
                <a:solidFill>
                  <a:srgbClr val="3C3C3C"/>
                </a:solidFill>
                <a:latin typeface="Arial" charset="0"/>
              </a:defRPr>
            </a:lvl6pPr>
            <a:lvl7pPr marL="2916331" indent="-224333" defTabSz="894217" eaLnBrk="0" fontAlgn="base" hangingPunct="0">
              <a:spcBef>
                <a:spcPct val="20000"/>
              </a:spcBef>
              <a:spcAft>
                <a:spcPct val="0"/>
              </a:spcAft>
              <a:buChar char="•"/>
              <a:defRPr sz="2400">
                <a:solidFill>
                  <a:srgbClr val="3C3C3C"/>
                </a:solidFill>
                <a:latin typeface="Arial" charset="0"/>
              </a:defRPr>
            </a:lvl7pPr>
            <a:lvl8pPr marL="3364998" indent="-224333" defTabSz="894217" eaLnBrk="0" fontAlgn="base" hangingPunct="0">
              <a:spcBef>
                <a:spcPct val="20000"/>
              </a:spcBef>
              <a:spcAft>
                <a:spcPct val="0"/>
              </a:spcAft>
              <a:buChar char="•"/>
              <a:defRPr sz="2400">
                <a:solidFill>
                  <a:srgbClr val="3C3C3C"/>
                </a:solidFill>
                <a:latin typeface="Arial" charset="0"/>
              </a:defRPr>
            </a:lvl8pPr>
            <a:lvl9pPr marL="3813664" indent="-224333" defTabSz="894217" eaLnBrk="0" fontAlgn="base" hangingPunct="0">
              <a:spcBef>
                <a:spcPct val="20000"/>
              </a:spcBef>
              <a:spcAft>
                <a:spcPct val="0"/>
              </a:spcAft>
              <a:buChar char="•"/>
              <a:defRPr sz="2400">
                <a:solidFill>
                  <a:srgbClr val="3C3C3C"/>
                </a:solidFill>
                <a:latin typeface="Arial" charset="0"/>
              </a:defRPr>
            </a:lvl9pPr>
          </a:lstStyle>
          <a:p>
            <a:pPr>
              <a:spcBef>
                <a:spcPct val="0"/>
              </a:spcBef>
              <a:buFontTx/>
              <a:buNone/>
            </a:pPr>
            <a:fld id="{6C4C1CF3-68E6-4FAE-8A0A-70786D1D8E49}" type="slidenum">
              <a:rPr lang="de-DE" altLang="de-DE" sz="1000">
                <a:solidFill>
                  <a:schemeClr val="tx1"/>
                </a:solidFill>
              </a:rPr>
              <a:pPr>
                <a:spcBef>
                  <a:spcPct val="0"/>
                </a:spcBef>
                <a:buFontTx/>
                <a:buNone/>
              </a:pPr>
              <a:t>12</a:t>
            </a:fld>
            <a:endParaRPr lang="de-DE" altLang="de-DE" sz="1000">
              <a:solidFill>
                <a:schemeClr val="tx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lienbildplatzhalter 1"/>
          <p:cNvSpPr>
            <a:spLocks noGrp="1" noRot="1" noChangeAspect="1" noTextEdit="1"/>
          </p:cNvSpPr>
          <p:nvPr>
            <p:ph type="sldImg"/>
          </p:nvPr>
        </p:nvSpPr>
        <p:spPr>
          <a:ln/>
        </p:spPr>
      </p:sp>
      <p:sp>
        <p:nvSpPr>
          <p:cNvPr id="35843" name="Notizenplatzhalter 2"/>
          <p:cNvSpPr>
            <a:spLocks noGrp="1"/>
          </p:cNvSpPr>
          <p:nvPr>
            <p:ph type="body" idx="1"/>
          </p:nvPr>
        </p:nvSpPr>
        <p:spPr>
          <a:noFill/>
        </p:spPr>
        <p:txBody>
          <a:bodyPr/>
          <a:lstStyle/>
          <a:p>
            <a:pPr eaLnBrk="1" hangingPunct="1"/>
            <a:endParaRPr lang="de-DE" altLang="de-DE" smtClean="0"/>
          </a:p>
        </p:txBody>
      </p:sp>
      <p:sp>
        <p:nvSpPr>
          <p:cNvPr id="35844" name="Kopfzeilenplatzhalter 3"/>
          <p:cNvSpPr>
            <a:spLocks noGrp="1"/>
          </p:cNvSpPr>
          <p:nvPr>
            <p:ph type="hdr" sz="quarter"/>
          </p:nvPr>
        </p:nvSpPr>
        <p:spPr>
          <a:noFill/>
        </p:spPr>
        <p:txBody>
          <a:bodyPr/>
          <a:lstStyle>
            <a:lvl1pPr defTabSz="894217" eaLnBrk="0" hangingPunct="0">
              <a:spcBef>
                <a:spcPct val="20000"/>
              </a:spcBef>
              <a:buChar char="•"/>
              <a:defRPr sz="2400">
                <a:solidFill>
                  <a:srgbClr val="3C3C3C"/>
                </a:solidFill>
                <a:latin typeface="Arial" charset="0"/>
              </a:defRPr>
            </a:lvl1pPr>
            <a:lvl2pPr marL="729083" indent="-280417" defTabSz="894217" eaLnBrk="0" hangingPunct="0">
              <a:spcBef>
                <a:spcPct val="20000"/>
              </a:spcBef>
              <a:buChar char="•"/>
              <a:defRPr sz="2400">
                <a:solidFill>
                  <a:srgbClr val="3C3C3C"/>
                </a:solidFill>
                <a:latin typeface="Arial" charset="0"/>
              </a:defRPr>
            </a:lvl2pPr>
            <a:lvl3pPr marL="1121666" indent="-224333" defTabSz="894217" eaLnBrk="0" hangingPunct="0">
              <a:spcBef>
                <a:spcPct val="20000"/>
              </a:spcBef>
              <a:buChar char="•"/>
              <a:defRPr sz="2400">
                <a:solidFill>
                  <a:srgbClr val="3C3C3C"/>
                </a:solidFill>
                <a:latin typeface="Arial" charset="0"/>
              </a:defRPr>
            </a:lvl3pPr>
            <a:lvl4pPr marL="1570332" indent="-224333" defTabSz="894217" eaLnBrk="0" hangingPunct="0">
              <a:spcBef>
                <a:spcPct val="20000"/>
              </a:spcBef>
              <a:buChar char="•"/>
              <a:defRPr sz="2400">
                <a:solidFill>
                  <a:srgbClr val="3C3C3C"/>
                </a:solidFill>
                <a:latin typeface="Arial" charset="0"/>
              </a:defRPr>
            </a:lvl4pPr>
            <a:lvl5pPr marL="2018999" indent="-224333" defTabSz="894217" eaLnBrk="0" hangingPunct="0">
              <a:spcBef>
                <a:spcPct val="20000"/>
              </a:spcBef>
              <a:buChar char="•"/>
              <a:defRPr sz="2400">
                <a:solidFill>
                  <a:srgbClr val="3C3C3C"/>
                </a:solidFill>
                <a:latin typeface="Arial" charset="0"/>
              </a:defRPr>
            </a:lvl5pPr>
            <a:lvl6pPr marL="2467665" indent="-224333" defTabSz="894217" eaLnBrk="0" fontAlgn="base" hangingPunct="0">
              <a:spcBef>
                <a:spcPct val="20000"/>
              </a:spcBef>
              <a:spcAft>
                <a:spcPct val="0"/>
              </a:spcAft>
              <a:buChar char="•"/>
              <a:defRPr sz="2400">
                <a:solidFill>
                  <a:srgbClr val="3C3C3C"/>
                </a:solidFill>
                <a:latin typeface="Arial" charset="0"/>
              </a:defRPr>
            </a:lvl6pPr>
            <a:lvl7pPr marL="2916331" indent="-224333" defTabSz="894217" eaLnBrk="0" fontAlgn="base" hangingPunct="0">
              <a:spcBef>
                <a:spcPct val="20000"/>
              </a:spcBef>
              <a:spcAft>
                <a:spcPct val="0"/>
              </a:spcAft>
              <a:buChar char="•"/>
              <a:defRPr sz="2400">
                <a:solidFill>
                  <a:srgbClr val="3C3C3C"/>
                </a:solidFill>
                <a:latin typeface="Arial" charset="0"/>
              </a:defRPr>
            </a:lvl7pPr>
            <a:lvl8pPr marL="3364998" indent="-224333" defTabSz="894217" eaLnBrk="0" fontAlgn="base" hangingPunct="0">
              <a:spcBef>
                <a:spcPct val="20000"/>
              </a:spcBef>
              <a:spcAft>
                <a:spcPct val="0"/>
              </a:spcAft>
              <a:buChar char="•"/>
              <a:defRPr sz="2400">
                <a:solidFill>
                  <a:srgbClr val="3C3C3C"/>
                </a:solidFill>
                <a:latin typeface="Arial" charset="0"/>
              </a:defRPr>
            </a:lvl8pPr>
            <a:lvl9pPr marL="3813664" indent="-224333" defTabSz="894217" eaLnBrk="0" fontAlgn="base" hangingPunct="0">
              <a:spcBef>
                <a:spcPct val="20000"/>
              </a:spcBef>
              <a:spcAft>
                <a:spcPct val="0"/>
              </a:spcAft>
              <a:buChar char="•"/>
              <a:defRPr sz="2400">
                <a:solidFill>
                  <a:srgbClr val="3C3C3C"/>
                </a:solidFill>
                <a:latin typeface="Arial" charset="0"/>
              </a:defRPr>
            </a:lvl9pPr>
          </a:lstStyle>
          <a:p>
            <a:pPr>
              <a:spcBef>
                <a:spcPct val="0"/>
              </a:spcBef>
              <a:buFontTx/>
              <a:buNone/>
            </a:pPr>
            <a:r>
              <a:rPr lang="de-DE" altLang="de-DE" sz="1100">
                <a:solidFill>
                  <a:schemeClr val="tx1"/>
                </a:solidFill>
              </a:rPr>
              <a:t>&lt; Titelwiederholung &gt;</a:t>
            </a:r>
          </a:p>
        </p:txBody>
      </p:sp>
      <p:sp>
        <p:nvSpPr>
          <p:cNvPr id="35845" name="Foliennummernplatzhalter 4"/>
          <p:cNvSpPr>
            <a:spLocks noGrp="1"/>
          </p:cNvSpPr>
          <p:nvPr>
            <p:ph type="sldNum" sz="quarter" idx="5"/>
          </p:nvPr>
        </p:nvSpPr>
        <p:spPr>
          <a:noFill/>
        </p:spPr>
        <p:txBody>
          <a:bodyPr/>
          <a:lstStyle>
            <a:lvl1pPr defTabSz="894217" eaLnBrk="0" hangingPunct="0">
              <a:spcBef>
                <a:spcPct val="20000"/>
              </a:spcBef>
              <a:buChar char="•"/>
              <a:defRPr sz="2400">
                <a:solidFill>
                  <a:srgbClr val="3C3C3C"/>
                </a:solidFill>
                <a:latin typeface="Arial" charset="0"/>
              </a:defRPr>
            </a:lvl1pPr>
            <a:lvl2pPr marL="729083" indent="-280417" defTabSz="894217" eaLnBrk="0" hangingPunct="0">
              <a:spcBef>
                <a:spcPct val="20000"/>
              </a:spcBef>
              <a:buChar char="•"/>
              <a:defRPr sz="2400">
                <a:solidFill>
                  <a:srgbClr val="3C3C3C"/>
                </a:solidFill>
                <a:latin typeface="Arial" charset="0"/>
              </a:defRPr>
            </a:lvl2pPr>
            <a:lvl3pPr marL="1121666" indent="-224333" defTabSz="894217" eaLnBrk="0" hangingPunct="0">
              <a:spcBef>
                <a:spcPct val="20000"/>
              </a:spcBef>
              <a:buChar char="•"/>
              <a:defRPr sz="2400">
                <a:solidFill>
                  <a:srgbClr val="3C3C3C"/>
                </a:solidFill>
                <a:latin typeface="Arial" charset="0"/>
              </a:defRPr>
            </a:lvl3pPr>
            <a:lvl4pPr marL="1570332" indent="-224333" defTabSz="894217" eaLnBrk="0" hangingPunct="0">
              <a:spcBef>
                <a:spcPct val="20000"/>
              </a:spcBef>
              <a:buChar char="•"/>
              <a:defRPr sz="2400">
                <a:solidFill>
                  <a:srgbClr val="3C3C3C"/>
                </a:solidFill>
                <a:latin typeface="Arial" charset="0"/>
              </a:defRPr>
            </a:lvl4pPr>
            <a:lvl5pPr marL="2018999" indent="-224333" defTabSz="894217" eaLnBrk="0" hangingPunct="0">
              <a:spcBef>
                <a:spcPct val="20000"/>
              </a:spcBef>
              <a:buChar char="•"/>
              <a:defRPr sz="2400">
                <a:solidFill>
                  <a:srgbClr val="3C3C3C"/>
                </a:solidFill>
                <a:latin typeface="Arial" charset="0"/>
              </a:defRPr>
            </a:lvl5pPr>
            <a:lvl6pPr marL="2467665" indent="-224333" defTabSz="894217" eaLnBrk="0" fontAlgn="base" hangingPunct="0">
              <a:spcBef>
                <a:spcPct val="20000"/>
              </a:spcBef>
              <a:spcAft>
                <a:spcPct val="0"/>
              </a:spcAft>
              <a:buChar char="•"/>
              <a:defRPr sz="2400">
                <a:solidFill>
                  <a:srgbClr val="3C3C3C"/>
                </a:solidFill>
                <a:latin typeface="Arial" charset="0"/>
              </a:defRPr>
            </a:lvl6pPr>
            <a:lvl7pPr marL="2916331" indent="-224333" defTabSz="894217" eaLnBrk="0" fontAlgn="base" hangingPunct="0">
              <a:spcBef>
                <a:spcPct val="20000"/>
              </a:spcBef>
              <a:spcAft>
                <a:spcPct val="0"/>
              </a:spcAft>
              <a:buChar char="•"/>
              <a:defRPr sz="2400">
                <a:solidFill>
                  <a:srgbClr val="3C3C3C"/>
                </a:solidFill>
                <a:latin typeface="Arial" charset="0"/>
              </a:defRPr>
            </a:lvl7pPr>
            <a:lvl8pPr marL="3364998" indent="-224333" defTabSz="894217" eaLnBrk="0" fontAlgn="base" hangingPunct="0">
              <a:spcBef>
                <a:spcPct val="20000"/>
              </a:spcBef>
              <a:spcAft>
                <a:spcPct val="0"/>
              </a:spcAft>
              <a:buChar char="•"/>
              <a:defRPr sz="2400">
                <a:solidFill>
                  <a:srgbClr val="3C3C3C"/>
                </a:solidFill>
                <a:latin typeface="Arial" charset="0"/>
              </a:defRPr>
            </a:lvl8pPr>
            <a:lvl9pPr marL="3813664" indent="-224333" defTabSz="894217" eaLnBrk="0" fontAlgn="base" hangingPunct="0">
              <a:spcBef>
                <a:spcPct val="20000"/>
              </a:spcBef>
              <a:spcAft>
                <a:spcPct val="0"/>
              </a:spcAft>
              <a:buChar char="•"/>
              <a:defRPr sz="2400">
                <a:solidFill>
                  <a:srgbClr val="3C3C3C"/>
                </a:solidFill>
                <a:latin typeface="Arial" charset="0"/>
              </a:defRPr>
            </a:lvl9pPr>
          </a:lstStyle>
          <a:p>
            <a:pPr>
              <a:spcBef>
                <a:spcPct val="0"/>
              </a:spcBef>
              <a:buFontTx/>
              <a:buNone/>
            </a:pPr>
            <a:fld id="{F7185652-B128-4CAF-BE4C-28B44A02E07B}" type="slidenum">
              <a:rPr lang="de-DE" altLang="de-DE" sz="1000">
                <a:solidFill>
                  <a:schemeClr val="tx1"/>
                </a:solidFill>
              </a:rPr>
              <a:pPr>
                <a:spcBef>
                  <a:spcPct val="0"/>
                </a:spcBef>
                <a:buFontTx/>
                <a:buNone/>
              </a:pPr>
              <a:t>14</a:t>
            </a:fld>
            <a:endParaRPr lang="de-DE" altLang="de-DE" sz="1000">
              <a:solidFill>
                <a:schemeClr val="tx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lienbildplatzhalter 1"/>
          <p:cNvSpPr>
            <a:spLocks noGrp="1" noRot="1" noChangeAspect="1" noTextEdit="1"/>
          </p:cNvSpPr>
          <p:nvPr>
            <p:ph type="sldImg"/>
          </p:nvPr>
        </p:nvSpPr>
        <p:spPr>
          <a:ln/>
        </p:spPr>
      </p:sp>
      <p:sp>
        <p:nvSpPr>
          <p:cNvPr id="36867" name="Notizenplatzhalter 2"/>
          <p:cNvSpPr>
            <a:spLocks noGrp="1"/>
          </p:cNvSpPr>
          <p:nvPr>
            <p:ph type="body" idx="1"/>
          </p:nvPr>
        </p:nvSpPr>
        <p:spPr>
          <a:noFill/>
        </p:spPr>
        <p:txBody>
          <a:bodyPr/>
          <a:lstStyle/>
          <a:p>
            <a:pPr eaLnBrk="1" hangingPunct="1"/>
            <a:endParaRPr lang="de-DE" altLang="de-DE" smtClean="0"/>
          </a:p>
        </p:txBody>
      </p:sp>
      <p:sp>
        <p:nvSpPr>
          <p:cNvPr id="36868" name="Kopfzeilenplatzhalter 3"/>
          <p:cNvSpPr>
            <a:spLocks noGrp="1"/>
          </p:cNvSpPr>
          <p:nvPr>
            <p:ph type="hdr" sz="quarter"/>
          </p:nvPr>
        </p:nvSpPr>
        <p:spPr>
          <a:noFill/>
        </p:spPr>
        <p:txBody>
          <a:bodyPr/>
          <a:lstStyle>
            <a:lvl1pPr defTabSz="894217" eaLnBrk="0" hangingPunct="0">
              <a:spcBef>
                <a:spcPct val="20000"/>
              </a:spcBef>
              <a:buChar char="•"/>
              <a:defRPr sz="2400">
                <a:solidFill>
                  <a:srgbClr val="3C3C3C"/>
                </a:solidFill>
                <a:latin typeface="Arial" charset="0"/>
              </a:defRPr>
            </a:lvl1pPr>
            <a:lvl2pPr marL="729083" indent="-280417" defTabSz="894217" eaLnBrk="0" hangingPunct="0">
              <a:spcBef>
                <a:spcPct val="20000"/>
              </a:spcBef>
              <a:buChar char="•"/>
              <a:defRPr sz="2400">
                <a:solidFill>
                  <a:srgbClr val="3C3C3C"/>
                </a:solidFill>
                <a:latin typeface="Arial" charset="0"/>
              </a:defRPr>
            </a:lvl2pPr>
            <a:lvl3pPr marL="1121666" indent="-224333" defTabSz="894217" eaLnBrk="0" hangingPunct="0">
              <a:spcBef>
                <a:spcPct val="20000"/>
              </a:spcBef>
              <a:buChar char="•"/>
              <a:defRPr sz="2400">
                <a:solidFill>
                  <a:srgbClr val="3C3C3C"/>
                </a:solidFill>
                <a:latin typeface="Arial" charset="0"/>
              </a:defRPr>
            </a:lvl3pPr>
            <a:lvl4pPr marL="1570332" indent="-224333" defTabSz="894217" eaLnBrk="0" hangingPunct="0">
              <a:spcBef>
                <a:spcPct val="20000"/>
              </a:spcBef>
              <a:buChar char="•"/>
              <a:defRPr sz="2400">
                <a:solidFill>
                  <a:srgbClr val="3C3C3C"/>
                </a:solidFill>
                <a:latin typeface="Arial" charset="0"/>
              </a:defRPr>
            </a:lvl4pPr>
            <a:lvl5pPr marL="2018999" indent="-224333" defTabSz="894217" eaLnBrk="0" hangingPunct="0">
              <a:spcBef>
                <a:spcPct val="20000"/>
              </a:spcBef>
              <a:buChar char="•"/>
              <a:defRPr sz="2400">
                <a:solidFill>
                  <a:srgbClr val="3C3C3C"/>
                </a:solidFill>
                <a:latin typeface="Arial" charset="0"/>
              </a:defRPr>
            </a:lvl5pPr>
            <a:lvl6pPr marL="2467665" indent="-224333" defTabSz="894217" eaLnBrk="0" fontAlgn="base" hangingPunct="0">
              <a:spcBef>
                <a:spcPct val="20000"/>
              </a:spcBef>
              <a:spcAft>
                <a:spcPct val="0"/>
              </a:spcAft>
              <a:buChar char="•"/>
              <a:defRPr sz="2400">
                <a:solidFill>
                  <a:srgbClr val="3C3C3C"/>
                </a:solidFill>
                <a:latin typeface="Arial" charset="0"/>
              </a:defRPr>
            </a:lvl6pPr>
            <a:lvl7pPr marL="2916331" indent="-224333" defTabSz="894217" eaLnBrk="0" fontAlgn="base" hangingPunct="0">
              <a:spcBef>
                <a:spcPct val="20000"/>
              </a:spcBef>
              <a:spcAft>
                <a:spcPct val="0"/>
              </a:spcAft>
              <a:buChar char="•"/>
              <a:defRPr sz="2400">
                <a:solidFill>
                  <a:srgbClr val="3C3C3C"/>
                </a:solidFill>
                <a:latin typeface="Arial" charset="0"/>
              </a:defRPr>
            </a:lvl7pPr>
            <a:lvl8pPr marL="3364998" indent="-224333" defTabSz="894217" eaLnBrk="0" fontAlgn="base" hangingPunct="0">
              <a:spcBef>
                <a:spcPct val="20000"/>
              </a:spcBef>
              <a:spcAft>
                <a:spcPct val="0"/>
              </a:spcAft>
              <a:buChar char="•"/>
              <a:defRPr sz="2400">
                <a:solidFill>
                  <a:srgbClr val="3C3C3C"/>
                </a:solidFill>
                <a:latin typeface="Arial" charset="0"/>
              </a:defRPr>
            </a:lvl8pPr>
            <a:lvl9pPr marL="3813664" indent="-224333" defTabSz="894217" eaLnBrk="0" fontAlgn="base" hangingPunct="0">
              <a:spcBef>
                <a:spcPct val="20000"/>
              </a:spcBef>
              <a:spcAft>
                <a:spcPct val="0"/>
              </a:spcAft>
              <a:buChar char="•"/>
              <a:defRPr sz="2400">
                <a:solidFill>
                  <a:srgbClr val="3C3C3C"/>
                </a:solidFill>
                <a:latin typeface="Arial" charset="0"/>
              </a:defRPr>
            </a:lvl9pPr>
          </a:lstStyle>
          <a:p>
            <a:pPr>
              <a:spcBef>
                <a:spcPct val="0"/>
              </a:spcBef>
              <a:buFontTx/>
              <a:buNone/>
            </a:pPr>
            <a:r>
              <a:rPr lang="de-DE" altLang="de-DE" sz="1100">
                <a:solidFill>
                  <a:schemeClr val="tx1"/>
                </a:solidFill>
              </a:rPr>
              <a:t>&lt; Titelwiederholung &gt;</a:t>
            </a:r>
          </a:p>
        </p:txBody>
      </p:sp>
      <p:sp>
        <p:nvSpPr>
          <p:cNvPr id="36869" name="Foliennummernplatzhalter 4"/>
          <p:cNvSpPr>
            <a:spLocks noGrp="1"/>
          </p:cNvSpPr>
          <p:nvPr>
            <p:ph type="sldNum" sz="quarter" idx="5"/>
          </p:nvPr>
        </p:nvSpPr>
        <p:spPr>
          <a:noFill/>
        </p:spPr>
        <p:txBody>
          <a:bodyPr/>
          <a:lstStyle>
            <a:lvl1pPr defTabSz="894217" eaLnBrk="0" hangingPunct="0">
              <a:spcBef>
                <a:spcPct val="20000"/>
              </a:spcBef>
              <a:buChar char="•"/>
              <a:defRPr sz="2400">
                <a:solidFill>
                  <a:srgbClr val="3C3C3C"/>
                </a:solidFill>
                <a:latin typeface="Arial" charset="0"/>
              </a:defRPr>
            </a:lvl1pPr>
            <a:lvl2pPr marL="729083" indent="-280417" defTabSz="894217" eaLnBrk="0" hangingPunct="0">
              <a:spcBef>
                <a:spcPct val="20000"/>
              </a:spcBef>
              <a:buChar char="•"/>
              <a:defRPr sz="2400">
                <a:solidFill>
                  <a:srgbClr val="3C3C3C"/>
                </a:solidFill>
                <a:latin typeface="Arial" charset="0"/>
              </a:defRPr>
            </a:lvl2pPr>
            <a:lvl3pPr marL="1121666" indent="-224333" defTabSz="894217" eaLnBrk="0" hangingPunct="0">
              <a:spcBef>
                <a:spcPct val="20000"/>
              </a:spcBef>
              <a:buChar char="•"/>
              <a:defRPr sz="2400">
                <a:solidFill>
                  <a:srgbClr val="3C3C3C"/>
                </a:solidFill>
                <a:latin typeface="Arial" charset="0"/>
              </a:defRPr>
            </a:lvl3pPr>
            <a:lvl4pPr marL="1570332" indent="-224333" defTabSz="894217" eaLnBrk="0" hangingPunct="0">
              <a:spcBef>
                <a:spcPct val="20000"/>
              </a:spcBef>
              <a:buChar char="•"/>
              <a:defRPr sz="2400">
                <a:solidFill>
                  <a:srgbClr val="3C3C3C"/>
                </a:solidFill>
                <a:latin typeface="Arial" charset="0"/>
              </a:defRPr>
            </a:lvl4pPr>
            <a:lvl5pPr marL="2018999" indent="-224333" defTabSz="894217" eaLnBrk="0" hangingPunct="0">
              <a:spcBef>
                <a:spcPct val="20000"/>
              </a:spcBef>
              <a:buChar char="•"/>
              <a:defRPr sz="2400">
                <a:solidFill>
                  <a:srgbClr val="3C3C3C"/>
                </a:solidFill>
                <a:latin typeface="Arial" charset="0"/>
              </a:defRPr>
            </a:lvl5pPr>
            <a:lvl6pPr marL="2467665" indent="-224333" defTabSz="894217" eaLnBrk="0" fontAlgn="base" hangingPunct="0">
              <a:spcBef>
                <a:spcPct val="20000"/>
              </a:spcBef>
              <a:spcAft>
                <a:spcPct val="0"/>
              </a:spcAft>
              <a:buChar char="•"/>
              <a:defRPr sz="2400">
                <a:solidFill>
                  <a:srgbClr val="3C3C3C"/>
                </a:solidFill>
                <a:latin typeface="Arial" charset="0"/>
              </a:defRPr>
            </a:lvl6pPr>
            <a:lvl7pPr marL="2916331" indent="-224333" defTabSz="894217" eaLnBrk="0" fontAlgn="base" hangingPunct="0">
              <a:spcBef>
                <a:spcPct val="20000"/>
              </a:spcBef>
              <a:spcAft>
                <a:spcPct val="0"/>
              </a:spcAft>
              <a:buChar char="•"/>
              <a:defRPr sz="2400">
                <a:solidFill>
                  <a:srgbClr val="3C3C3C"/>
                </a:solidFill>
                <a:latin typeface="Arial" charset="0"/>
              </a:defRPr>
            </a:lvl7pPr>
            <a:lvl8pPr marL="3364998" indent="-224333" defTabSz="894217" eaLnBrk="0" fontAlgn="base" hangingPunct="0">
              <a:spcBef>
                <a:spcPct val="20000"/>
              </a:spcBef>
              <a:spcAft>
                <a:spcPct val="0"/>
              </a:spcAft>
              <a:buChar char="•"/>
              <a:defRPr sz="2400">
                <a:solidFill>
                  <a:srgbClr val="3C3C3C"/>
                </a:solidFill>
                <a:latin typeface="Arial" charset="0"/>
              </a:defRPr>
            </a:lvl8pPr>
            <a:lvl9pPr marL="3813664" indent="-224333" defTabSz="894217" eaLnBrk="0" fontAlgn="base" hangingPunct="0">
              <a:spcBef>
                <a:spcPct val="20000"/>
              </a:spcBef>
              <a:spcAft>
                <a:spcPct val="0"/>
              </a:spcAft>
              <a:buChar char="•"/>
              <a:defRPr sz="2400">
                <a:solidFill>
                  <a:srgbClr val="3C3C3C"/>
                </a:solidFill>
                <a:latin typeface="Arial" charset="0"/>
              </a:defRPr>
            </a:lvl9pPr>
          </a:lstStyle>
          <a:p>
            <a:pPr>
              <a:spcBef>
                <a:spcPct val="0"/>
              </a:spcBef>
              <a:buFontTx/>
              <a:buNone/>
            </a:pPr>
            <a:fld id="{4E0B5BE5-F285-4056-B7BB-61A8B949F7D8}" type="slidenum">
              <a:rPr lang="de-DE" altLang="de-DE" sz="1000">
                <a:solidFill>
                  <a:schemeClr val="tx1"/>
                </a:solidFill>
              </a:rPr>
              <a:pPr>
                <a:spcBef>
                  <a:spcPct val="0"/>
                </a:spcBef>
                <a:buFontTx/>
                <a:buNone/>
              </a:pPr>
              <a:t>15</a:t>
            </a:fld>
            <a:endParaRPr lang="de-DE" altLang="de-DE" sz="1000">
              <a:solidFill>
                <a:schemeClr val="tx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bildplatzhalter 1"/>
          <p:cNvSpPr>
            <a:spLocks noGrp="1" noRot="1" noChangeAspect="1" noTextEdit="1"/>
          </p:cNvSpPr>
          <p:nvPr>
            <p:ph type="sldImg"/>
          </p:nvPr>
        </p:nvSpPr>
        <p:spPr>
          <a:ln/>
        </p:spPr>
      </p:sp>
      <p:sp>
        <p:nvSpPr>
          <p:cNvPr id="37891" name="Notizenplatzhalter 2"/>
          <p:cNvSpPr>
            <a:spLocks noGrp="1"/>
          </p:cNvSpPr>
          <p:nvPr>
            <p:ph type="body" idx="1"/>
          </p:nvPr>
        </p:nvSpPr>
        <p:spPr>
          <a:noFill/>
        </p:spPr>
        <p:txBody>
          <a:bodyPr/>
          <a:lstStyle/>
          <a:p>
            <a:pPr eaLnBrk="1" hangingPunct="1"/>
            <a:endParaRPr lang="de-DE" altLang="de-DE" smtClean="0"/>
          </a:p>
        </p:txBody>
      </p:sp>
      <p:sp>
        <p:nvSpPr>
          <p:cNvPr id="37892" name="Kopfzeilenplatzhalter 3"/>
          <p:cNvSpPr>
            <a:spLocks noGrp="1"/>
          </p:cNvSpPr>
          <p:nvPr>
            <p:ph type="hdr" sz="quarter"/>
          </p:nvPr>
        </p:nvSpPr>
        <p:spPr>
          <a:noFill/>
        </p:spPr>
        <p:txBody>
          <a:bodyPr/>
          <a:lstStyle>
            <a:lvl1pPr defTabSz="894217" eaLnBrk="0" hangingPunct="0">
              <a:spcBef>
                <a:spcPct val="20000"/>
              </a:spcBef>
              <a:buChar char="•"/>
              <a:defRPr sz="2400">
                <a:solidFill>
                  <a:srgbClr val="3C3C3C"/>
                </a:solidFill>
                <a:latin typeface="Arial" charset="0"/>
              </a:defRPr>
            </a:lvl1pPr>
            <a:lvl2pPr marL="729083" indent="-280417" defTabSz="894217" eaLnBrk="0" hangingPunct="0">
              <a:spcBef>
                <a:spcPct val="20000"/>
              </a:spcBef>
              <a:buChar char="•"/>
              <a:defRPr sz="2400">
                <a:solidFill>
                  <a:srgbClr val="3C3C3C"/>
                </a:solidFill>
                <a:latin typeface="Arial" charset="0"/>
              </a:defRPr>
            </a:lvl2pPr>
            <a:lvl3pPr marL="1121666" indent="-224333" defTabSz="894217" eaLnBrk="0" hangingPunct="0">
              <a:spcBef>
                <a:spcPct val="20000"/>
              </a:spcBef>
              <a:buChar char="•"/>
              <a:defRPr sz="2400">
                <a:solidFill>
                  <a:srgbClr val="3C3C3C"/>
                </a:solidFill>
                <a:latin typeface="Arial" charset="0"/>
              </a:defRPr>
            </a:lvl3pPr>
            <a:lvl4pPr marL="1570332" indent="-224333" defTabSz="894217" eaLnBrk="0" hangingPunct="0">
              <a:spcBef>
                <a:spcPct val="20000"/>
              </a:spcBef>
              <a:buChar char="•"/>
              <a:defRPr sz="2400">
                <a:solidFill>
                  <a:srgbClr val="3C3C3C"/>
                </a:solidFill>
                <a:latin typeface="Arial" charset="0"/>
              </a:defRPr>
            </a:lvl4pPr>
            <a:lvl5pPr marL="2018999" indent="-224333" defTabSz="894217" eaLnBrk="0" hangingPunct="0">
              <a:spcBef>
                <a:spcPct val="20000"/>
              </a:spcBef>
              <a:buChar char="•"/>
              <a:defRPr sz="2400">
                <a:solidFill>
                  <a:srgbClr val="3C3C3C"/>
                </a:solidFill>
                <a:latin typeface="Arial" charset="0"/>
              </a:defRPr>
            </a:lvl5pPr>
            <a:lvl6pPr marL="2467665" indent="-224333" defTabSz="894217" eaLnBrk="0" fontAlgn="base" hangingPunct="0">
              <a:spcBef>
                <a:spcPct val="20000"/>
              </a:spcBef>
              <a:spcAft>
                <a:spcPct val="0"/>
              </a:spcAft>
              <a:buChar char="•"/>
              <a:defRPr sz="2400">
                <a:solidFill>
                  <a:srgbClr val="3C3C3C"/>
                </a:solidFill>
                <a:latin typeface="Arial" charset="0"/>
              </a:defRPr>
            </a:lvl6pPr>
            <a:lvl7pPr marL="2916331" indent="-224333" defTabSz="894217" eaLnBrk="0" fontAlgn="base" hangingPunct="0">
              <a:spcBef>
                <a:spcPct val="20000"/>
              </a:spcBef>
              <a:spcAft>
                <a:spcPct val="0"/>
              </a:spcAft>
              <a:buChar char="•"/>
              <a:defRPr sz="2400">
                <a:solidFill>
                  <a:srgbClr val="3C3C3C"/>
                </a:solidFill>
                <a:latin typeface="Arial" charset="0"/>
              </a:defRPr>
            </a:lvl7pPr>
            <a:lvl8pPr marL="3364998" indent="-224333" defTabSz="894217" eaLnBrk="0" fontAlgn="base" hangingPunct="0">
              <a:spcBef>
                <a:spcPct val="20000"/>
              </a:spcBef>
              <a:spcAft>
                <a:spcPct val="0"/>
              </a:spcAft>
              <a:buChar char="•"/>
              <a:defRPr sz="2400">
                <a:solidFill>
                  <a:srgbClr val="3C3C3C"/>
                </a:solidFill>
                <a:latin typeface="Arial" charset="0"/>
              </a:defRPr>
            </a:lvl8pPr>
            <a:lvl9pPr marL="3813664" indent="-224333" defTabSz="894217" eaLnBrk="0" fontAlgn="base" hangingPunct="0">
              <a:spcBef>
                <a:spcPct val="20000"/>
              </a:spcBef>
              <a:spcAft>
                <a:spcPct val="0"/>
              </a:spcAft>
              <a:buChar char="•"/>
              <a:defRPr sz="2400">
                <a:solidFill>
                  <a:srgbClr val="3C3C3C"/>
                </a:solidFill>
                <a:latin typeface="Arial" charset="0"/>
              </a:defRPr>
            </a:lvl9pPr>
          </a:lstStyle>
          <a:p>
            <a:pPr>
              <a:spcBef>
                <a:spcPct val="0"/>
              </a:spcBef>
              <a:buFontTx/>
              <a:buNone/>
            </a:pPr>
            <a:r>
              <a:rPr lang="de-DE" altLang="de-DE" sz="1100">
                <a:solidFill>
                  <a:schemeClr val="tx1"/>
                </a:solidFill>
              </a:rPr>
              <a:t>&lt; Titelwiederholung &gt;</a:t>
            </a:r>
          </a:p>
        </p:txBody>
      </p:sp>
      <p:sp>
        <p:nvSpPr>
          <p:cNvPr id="37893" name="Foliennummernplatzhalter 4"/>
          <p:cNvSpPr>
            <a:spLocks noGrp="1"/>
          </p:cNvSpPr>
          <p:nvPr>
            <p:ph type="sldNum" sz="quarter" idx="5"/>
          </p:nvPr>
        </p:nvSpPr>
        <p:spPr>
          <a:noFill/>
        </p:spPr>
        <p:txBody>
          <a:bodyPr/>
          <a:lstStyle>
            <a:lvl1pPr defTabSz="894217" eaLnBrk="0" hangingPunct="0">
              <a:spcBef>
                <a:spcPct val="20000"/>
              </a:spcBef>
              <a:buChar char="•"/>
              <a:defRPr sz="2400">
                <a:solidFill>
                  <a:srgbClr val="3C3C3C"/>
                </a:solidFill>
                <a:latin typeface="Arial" charset="0"/>
              </a:defRPr>
            </a:lvl1pPr>
            <a:lvl2pPr marL="729083" indent="-280417" defTabSz="894217" eaLnBrk="0" hangingPunct="0">
              <a:spcBef>
                <a:spcPct val="20000"/>
              </a:spcBef>
              <a:buChar char="•"/>
              <a:defRPr sz="2400">
                <a:solidFill>
                  <a:srgbClr val="3C3C3C"/>
                </a:solidFill>
                <a:latin typeface="Arial" charset="0"/>
              </a:defRPr>
            </a:lvl2pPr>
            <a:lvl3pPr marL="1121666" indent="-224333" defTabSz="894217" eaLnBrk="0" hangingPunct="0">
              <a:spcBef>
                <a:spcPct val="20000"/>
              </a:spcBef>
              <a:buChar char="•"/>
              <a:defRPr sz="2400">
                <a:solidFill>
                  <a:srgbClr val="3C3C3C"/>
                </a:solidFill>
                <a:latin typeface="Arial" charset="0"/>
              </a:defRPr>
            </a:lvl3pPr>
            <a:lvl4pPr marL="1570332" indent="-224333" defTabSz="894217" eaLnBrk="0" hangingPunct="0">
              <a:spcBef>
                <a:spcPct val="20000"/>
              </a:spcBef>
              <a:buChar char="•"/>
              <a:defRPr sz="2400">
                <a:solidFill>
                  <a:srgbClr val="3C3C3C"/>
                </a:solidFill>
                <a:latin typeface="Arial" charset="0"/>
              </a:defRPr>
            </a:lvl4pPr>
            <a:lvl5pPr marL="2018999" indent="-224333" defTabSz="894217" eaLnBrk="0" hangingPunct="0">
              <a:spcBef>
                <a:spcPct val="20000"/>
              </a:spcBef>
              <a:buChar char="•"/>
              <a:defRPr sz="2400">
                <a:solidFill>
                  <a:srgbClr val="3C3C3C"/>
                </a:solidFill>
                <a:latin typeface="Arial" charset="0"/>
              </a:defRPr>
            </a:lvl5pPr>
            <a:lvl6pPr marL="2467665" indent="-224333" defTabSz="894217" eaLnBrk="0" fontAlgn="base" hangingPunct="0">
              <a:spcBef>
                <a:spcPct val="20000"/>
              </a:spcBef>
              <a:spcAft>
                <a:spcPct val="0"/>
              </a:spcAft>
              <a:buChar char="•"/>
              <a:defRPr sz="2400">
                <a:solidFill>
                  <a:srgbClr val="3C3C3C"/>
                </a:solidFill>
                <a:latin typeface="Arial" charset="0"/>
              </a:defRPr>
            </a:lvl6pPr>
            <a:lvl7pPr marL="2916331" indent="-224333" defTabSz="894217" eaLnBrk="0" fontAlgn="base" hangingPunct="0">
              <a:spcBef>
                <a:spcPct val="20000"/>
              </a:spcBef>
              <a:spcAft>
                <a:spcPct val="0"/>
              </a:spcAft>
              <a:buChar char="•"/>
              <a:defRPr sz="2400">
                <a:solidFill>
                  <a:srgbClr val="3C3C3C"/>
                </a:solidFill>
                <a:latin typeface="Arial" charset="0"/>
              </a:defRPr>
            </a:lvl7pPr>
            <a:lvl8pPr marL="3364998" indent="-224333" defTabSz="894217" eaLnBrk="0" fontAlgn="base" hangingPunct="0">
              <a:spcBef>
                <a:spcPct val="20000"/>
              </a:spcBef>
              <a:spcAft>
                <a:spcPct val="0"/>
              </a:spcAft>
              <a:buChar char="•"/>
              <a:defRPr sz="2400">
                <a:solidFill>
                  <a:srgbClr val="3C3C3C"/>
                </a:solidFill>
                <a:latin typeface="Arial" charset="0"/>
              </a:defRPr>
            </a:lvl8pPr>
            <a:lvl9pPr marL="3813664" indent="-224333" defTabSz="894217" eaLnBrk="0" fontAlgn="base" hangingPunct="0">
              <a:spcBef>
                <a:spcPct val="20000"/>
              </a:spcBef>
              <a:spcAft>
                <a:spcPct val="0"/>
              </a:spcAft>
              <a:buChar char="•"/>
              <a:defRPr sz="2400">
                <a:solidFill>
                  <a:srgbClr val="3C3C3C"/>
                </a:solidFill>
                <a:latin typeface="Arial" charset="0"/>
              </a:defRPr>
            </a:lvl9pPr>
          </a:lstStyle>
          <a:p>
            <a:pPr>
              <a:spcBef>
                <a:spcPct val="0"/>
              </a:spcBef>
              <a:buFontTx/>
              <a:buNone/>
            </a:pPr>
            <a:fld id="{F0F87370-C999-4FD4-8C52-CB145C3CEBC4}" type="slidenum">
              <a:rPr lang="de-DE" altLang="de-DE" sz="1000">
                <a:solidFill>
                  <a:schemeClr val="tx1"/>
                </a:solidFill>
              </a:rPr>
              <a:pPr>
                <a:spcBef>
                  <a:spcPct val="0"/>
                </a:spcBef>
                <a:buFontTx/>
                <a:buNone/>
              </a:pPr>
              <a:t>16</a:t>
            </a:fld>
            <a:endParaRPr lang="de-DE" altLang="de-DE" sz="1000">
              <a:solidFill>
                <a:schemeClr val="tx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lienbildplatzhalter 1"/>
          <p:cNvSpPr>
            <a:spLocks noGrp="1" noRot="1" noChangeAspect="1" noTextEdit="1"/>
          </p:cNvSpPr>
          <p:nvPr>
            <p:ph type="sldImg"/>
          </p:nvPr>
        </p:nvSpPr>
        <p:spPr>
          <a:ln/>
        </p:spPr>
      </p:sp>
      <p:sp>
        <p:nvSpPr>
          <p:cNvPr id="38915" name="Notizenplatzhalter 2"/>
          <p:cNvSpPr>
            <a:spLocks noGrp="1"/>
          </p:cNvSpPr>
          <p:nvPr>
            <p:ph type="body" idx="1"/>
          </p:nvPr>
        </p:nvSpPr>
        <p:spPr>
          <a:noFill/>
        </p:spPr>
        <p:txBody>
          <a:bodyPr/>
          <a:lstStyle/>
          <a:p>
            <a:pPr eaLnBrk="1" hangingPunct="1"/>
            <a:endParaRPr lang="de-DE" altLang="de-DE" smtClean="0"/>
          </a:p>
        </p:txBody>
      </p:sp>
      <p:sp>
        <p:nvSpPr>
          <p:cNvPr id="38916" name="Kopfzeilenplatzhalter 3"/>
          <p:cNvSpPr>
            <a:spLocks noGrp="1"/>
          </p:cNvSpPr>
          <p:nvPr>
            <p:ph type="hdr" sz="quarter"/>
          </p:nvPr>
        </p:nvSpPr>
        <p:spPr>
          <a:noFill/>
        </p:spPr>
        <p:txBody>
          <a:bodyPr/>
          <a:lstStyle>
            <a:lvl1pPr defTabSz="894217" eaLnBrk="0" hangingPunct="0">
              <a:spcBef>
                <a:spcPct val="20000"/>
              </a:spcBef>
              <a:buChar char="•"/>
              <a:defRPr sz="2400">
                <a:solidFill>
                  <a:srgbClr val="3C3C3C"/>
                </a:solidFill>
                <a:latin typeface="Arial" charset="0"/>
              </a:defRPr>
            </a:lvl1pPr>
            <a:lvl2pPr marL="729083" indent="-280417" defTabSz="894217" eaLnBrk="0" hangingPunct="0">
              <a:spcBef>
                <a:spcPct val="20000"/>
              </a:spcBef>
              <a:buChar char="•"/>
              <a:defRPr sz="2400">
                <a:solidFill>
                  <a:srgbClr val="3C3C3C"/>
                </a:solidFill>
                <a:latin typeface="Arial" charset="0"/>
              </a:defRPr>
            </a:lvl2pPr>
            <a:lvl3pPr marL="1121666" indent="-224333" defTabSz="894217" eaLnBrk="0" hangingPunct="0">
              <a:spcBef>
                <a:spcPct val="20000"/>
              </a:spcBef>
              <a:buChar char="•"/>
              <a:defRPr sz="2400">
                <a:solidFill>
                  <a:srgbClr val="3C3C3C"/>
                </a:solidFill>
                <a:latin typeface="Arial" charset="0"/>
              </a:defRPr>
            </a:lvl3pPr>
            <a:lvl4pPr marL="1570332" indent="-224333" defTabSz="894217" eaLnBrk="0" hangingPunct="0">
              <a:spcBef>
                <a:spcPct val="20000"/>
              </a:spcBef>
              <a:buChar char="•"/>
              <a:defRPr sz="2400">
                <a:solidFill>
                  <a:srgbClr val="3C3C3C"/>
                </a:solidFill>
                <a:latin typeface="Arial" charset="0"/>
              </a:defRPr>
            </a:lvl4pPr>
            <a:lvl5pPr marL="2018999" indent="-224333" defTabSz="894217" eaLnBrk="0" hangingPunct="0">
              <a:spcBef>
                <a:spcPct val="20000"/>
              </a:spcBef>
              <a:buChar char="•"/>
              <a:defRPr sz="2400">
                <a:solidFill>
                  <a:srgbClr val="3C3C3C"/>
                </a:solidFill>
                <a:latin typeface="Arial" charset="0"/>
              </a:defRPr>
            </a:lvl5pPr>
            <a:lvl6pPr marL="2467665" indent="-224333" defTabSz="894217" eaLnBrk="0" fontAlgn="base" hangingPunct="0">
              <a:spcBef>
                <a:spcPct val="20000"/>
              </a:spcBef>
              <a:spcAft>
                <a:spcPct val="0"/>
              </a:spcAft>
              <a:buChar char="•"/>
              <a:defRPr sz="2400">
                <a:solidFill>
                  <a:srgbClr val="3C3C3C"/>
                </a:solidFill>
                <a:latin typeface="Arial" charset="0"/>
              </a:defRPr>
            </a:lvl6pPr>
            <a:lvl7pPr marL="2916331" indent="-224333" defTabSz="894217" eaLnBrk="0" fontAlgn="base" hangingPunct="0">
              <a:spcBef>
                <a:spcPct val="20000"/>
              </a:spcBef>
              <a:spcAft>
                <a:spcPct val="0"/>
              </a:spcAft>
              <a:buChar char="•"/>
              <a:defRPr sz="2400">
                <a:solidFill>
                  <a:srgbClr val="3C3C3C"/>
                </a:solidFill>
                <a:latin typeface="Arial" charset="0"/>
              </a:defRPr>
            </a:lvl7pPr>
            <a:lvl8pPr marL="3364998" indent="-224333" defTabSz="894217" eaLnBrk="0" fontAlgn="base" hangingPunct="0">
              <a:spcBef>
                <a:spcPct val="20000"/>
              </a:spcBef>
              <a:spcAft>
                <a:spcPct val="0"/>
              </a:spcAft>
              <a:buChar char="•"/>
              <a:defRPr sz="2400">
                <a:solidFill>
                  <a:srgbClr val="3C3C3C"/>
                </a:solidFill>
                <a:latin typeface="Arial" charset="0"/>
              </a:defRPr>
            </a:lvl8pPr>
            <a:lvl9pPr marL="3813664" indent="-224333" defTabSz="894217" eaLnBrk="0" fontAlgn="base" hangingPunct="0">
              <a:spcBef>
                <a:spcPct val="20000"/>
              </a:spcBef>
              <a:spcAft>
                <a:spcPct val="0"/>
              </a:spcAft>
              <a:buChar char="•"/>
              <a:defRPr sz="2400">
                <a:solidFill>
                  <a:srgbClr val="3C3C3C"/>
                </a:solidFill>
                <a:latin typeface="Arial" charset="0"/>
              </a:defRPr>
            </a:lvl9pPr>
          </a:lstStyle>
          <a:p>
            <a:pPr>
              <a:spcBef>
                <a:spcPct val="0"/>
              </a:spcBef>
              <a:buFontTx/>
              <a:buNone/>
            </a:pPr>
            <a:r>
              <a:rPr lang="de-DE" altLang="de-DE" sz="1100">
                <a:solidFill>
                  <a:schemeClr val="tx1"/>
                </a:solidFill>
              </a:rPr>
              <a:t>&lt; Titelwiederholung &gt;</a:t>
            </a:r>
          </a:p>
        </p:txBody>
      </p:sp>
      <p:sp>
        <p:nvSpPr>
          <p:cNvPr id="38917" name="Foliennummernplatzhalter 4"/>
          <p:cNvSpPr>
            <a:spLocks noGrp="1"/>
          </p:cNvSpPr>
          <p:nvPr>
            <p:ph type="sldNum" sz="quarter" idx="5"/>
          </p:nvPr>
        </p:nvSpPr>
        <p:spPr>
          <a:noFill/>
        </p:spPr>
        <p:txBody>
          <a:bodyPr/>
          <a:lstStyle>
            <a:lvl1pPr defTabSz="894217" eaLnBrk="0" hangingPunct="0">
              <a:spcBef>
                <a:spcPct val="20000"/>
              </a:spcBef>
              <a:buChar char="•"/>
              <a:defRPr sz="2400">
                <a:solidFill>
                  <a:srgbClr val="3C3C3C"/>
                </a:solidFill>
                <a:latin typeface="Arial" charset="0"/>
              </a:defRPr>
            </a:lvl1pPr>
            <a:lvl2pPr marL="729083" indent="-280417" defTabSz="894217" eaLnBrk="0" hangingPunct="0">
              <a:spcBef>
                <a:spcPct val="20000"/>
              </a:spcBef>
              <a:buChar char="•"/>
              <a:defRPr sz="2400">
                <a:solidFill>
                  <a:srgbClr val="3C3C3C"/>
                </a:solidFill>
                <a:latin typeface="Arial" charset="0"/>
              </a:defRPr>
            </a:lvl2pPr>
            <a:lvl3pPr marL="1121666" indent="-224333" defTabSz="894217" eaLnBrk="0" hangingPunct="0">
              <a:spcBef>
                <a:spcPct val="20000"/>
              </a:spcBef>
              <a:buChar char="•"/>
              <a:defRPr sz="2400">
                <a:solidFill>
                  <a:srgbClr val="3C3C3C"/>
                </a:solidFill>
                <a:latin typeface="Arial" charset="0"/>
              </a:defRPr>
            </a:lvl3pPr>
            <a:lvl4pPr marL="1570332" indent="-224333" defTabSz="894217" eaLnBrk="0" hangingPunct="0">
              <a:spcBef>
                <a:spcPct val="20000"/>
              </a:spcBef>
              <a:buChar char="•"/>
              <a:defRPr sz="2400">
                <a:solidFill>
                  <a:srgbClr val="3C3C3C"/>
                </a:solidFill>
                <a:latin typeface="Arial" charset="0"/>
              </a:defRPr>
            </a:lvl4pPr>
            <a:lvl5pPr marL="2018999" indent="-224333" defTabSz="894217" eaLnBrk="0" hangingPunct="0">
              <a:spcBef>
                <a:spcPct val="20000"/>
              </a:spcBef>
              <a:buChar char="•"/>
              <a:defRPr sz="2400">
                <a:solidFill>
                  <a:srgbClr val="3C3C3C"/>
                </a:solidFill>
                <a:latin typeface="Arial" charset="0"/>
              </a:defRPr>
            </a:lvl5pPr>
            <a:lvl6pPr marL="2467665" indent="-224333" defTabSz="894217" eaLnBrk="0" fontAlgn="base" hangingPunct="0">
              <a:spcBef>
                <a:spcPct val="20000"/>
              </a:spcBef>
              <a:spcAft>
                <a:spcPct val="0"/>
              </a:spcAft>
              <a:buChar char="•"/>
              <a:defRPr sz="2400">
                <a:solidFill>
                  <a:srgbClr val="3C3C3C"/>
                </a:solidFill>
                <a:latin typeface="Arial" charset="0"/>
              </a:defRPr>
            </a:lvl6pPr>
            <a:lvl7pPr marL="2916331" indent="-224333" defTabSz="894217" eaLnBrk="0" fontAlgn="base" hangingPunct="0">
              <a:spcBef>
                <a:spcPct val="20000"/>
              </a:spcBef>
              <a:spcAft>
                <a:spcPct val="0"/>
              </a:spcAft>
              <a:buChar char="•"/>
              <a:defRPr sz="2400">
                <a:solidFill>
                  <a:srgbClr val="3C3C3C"/>
                </a:solidFill>
                <a:latin typeface="Arial" charset="0"/>
              </a:defRPr>
            </a:lvl7pPr>
            <a:lvl8pPr marL="3364998" indent="-224333" defTabSz="894217" eaLnBrk="0" fontAlgn="base" hangingPunct="0">
              <a:spcBef>
                <a:spcPct val="20000"/>
              </a:spcBef>
              <a:spcAft>
                <a:spcPct val="0"/>
              </a:spcAft>
              <a:buChar char="•"/>
              <a:defRPr sz="2400">
                <a:solidFill>
                  <a:srgbClr val="3C3C3C"/>
                </a:solidFill>
                <a:latin typeface="Arial" charset="0"/>
              </a:defRPr>
            </a:lvl8pPr>
            <a:lvl9pPr marL="3813664" indent="-224333" defTabSz="894217" eaLnBrk="0" fontAlgn="base" hangingPunct="0">
              <a:spcBef>
                <a:spcPct val="20000"/>
              </a:spcBef>
              <a:spcAft>
                <a:spcPct val="0"/>
              </a:spcAft>
              <a:buChar char="•"/>
              <a:defRPr sz="2400">
                <a:solidFill>
                  <a:srgbClr val="3C3C3C"/>
                </a:solidFill>
                <a:latin typeface="Arial" charset="0"/>
              </a:defRPr>
            </a:lvl9pPr>
          </a:lstStyle>
          <a:p>
            <a:pPr>
              <a:spcBef>
                <a:spcPct val="0"/>
              </a:spcBef>
              <a:buFontTx/>
              <a:buNone/>
            </a:pPr>
            <a:fld id="{906CC5EA-A0A0-4047-B0EE-21C73C20EA24}" type="slidenum">
              <a:rPr lang="de-DE" altLang="de-DE" sz="1000">
                <a:solidFill>
                  <a:schemeClr val="tx1"/>
                </a:solidFill>
              </a:rPr>
              <a:pPr>
                <a:spcBef>
                  <a:spcPct val="0"/>
                </a:spcBef>
                <a:buFontTx/>
                <a:buNone/>
              </a:pPr>
              <a:t>17</a:t>
            </a:fld>
            <a:endParaRPr lang="de-DE" altLang="de-DE" sz="1000">
              <a:solidFill>
                <a:schemeClr val="tx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a:ln/>
        </p:spPr>
      </p:sp>
      <p:sp>
        <p:nvSpPr>
          <p:cNvPr id="39939" name="Notizenplatzhalter 2"/>
          <p:cNvSpPr>
            <a:spLocks noGrp="1"/>
          </p:cNvSpPr>
          <p:nvPr>
            <p:ph type="body" idx="1"/>
          </p:nvPr>
        </p:nvSpPr>
        <p:spPr>
          <a:noFill/>
        </p:spPr>
        <p:txBody>
          <a:bodyPr/>
          <a:lstStyle/>
          <a:p>
            <a:pPr eaLnBrk="1" hangingPunct="1"/>
            <a:endParaRPr lang="de-DE" altLang="de-DE" smtClean="0"/>
          </a:p>
        </p:txBody>
      </p:sp>
      <p:sp>
        <p:nvSpPr>
          <p:cNvPr id="39940" name="Kopfzeilenplatzhalter 3"/>
          <p:cNvSpPr>
            <a:spLocks noGrp="1"/>
          </p:cNvSpPr>
          <p:nvPr>
            <p:ph type="hdr" sz="quarter"/>
          </p:nvPr>
        </p:nvSpPr>
        <p:spPr>
          <a:noFill/>
        </p:spPr>
        <p:txBody>
          <a:bodyPr/>
          <a:lstStyle>
            <a:lvl1pPr defTabSz="894217" eaLnBrk="0" hangingPunct="0">
              <a:spcBef>
                <a:spcPct val="20000"/>
              </a:spcBef>
              <a:buChar char="•"/>
              <a:defRPr sz="2400">
                <a:solidFill>
                  <a:srgbClr val="3C3C3C"/>
                </a:solidFill>
                <a:latin typeface="Arial" charset="0"/>
              </a:defRPr>
            </a:lvl1pPr>
            <a:lvl2pPr marL="729083" indent="-280417" defTabSz="894217" eaLnBrk="0" hangingPunct="0">
              <a:spcBef>
                <a:spcPct val="20000"/>
              </a:spcBef>
              <a:buChar char="•"/>
              <a:defRPr sz="2400">
                <a:solidFill>
                  <a:srgbClr val="3C3C3C"/>
                </a:solidFill>
                <a:latin typeface="Arial" charset="0"/>
              </a:defRPr>
            </a:lvl2pPr>
            <a:lvl3pPr marL="1121666" indent="-224333" defTabSz="894217" eaLnBrk="0" hangingPunct="0">
              <a:spcBef>
                <a:spcPct val="20000"/>
              </a:spcBef>
              <a:buChar char="•"/>
              <a:defRPr sz="2400">
                <a:solidFill>
                  <a:srgbClr val="3C3C3C"/>
                </a:solidFill>
                <a:latin typeface="Arial" charset="0"/>
              </a:defRPr>
            </a:lvl3pPr>
            <a:lvl4pPr marL="1570332" indent="-224333" defTabSz="894217" eaLnBrk="0" hangingPunct="0">
              <a:spcBef>
                <a:spcPct val="20000"/>
              </a:spcBef>
              <a:buChar char="•"/>
              <a:defRPr sz="2400">
                <a:solidFill>
                  <a:srgbClr val="3C3C3C"/>
                </a:solidFill>
                <a:latin typeface="Arial" charset="0"/>
              </a:defRPr>
            </a:lvl4pPr>
            <a:lvl5pPr marL="2018999" indent="-224333" defTabSz="894217" eaLnBrk="0" hangingPunct="0">
              <a:spcBef>
                <a:spcPct val="20000"/>
              </a:spcBef>
              <a:buChar char="•"/>
              <a:defRPr sz="2400">
                <a:solidFill>
                  <a:srgbClr val="3C3C3C"/>
                </a:solidFill>
                <a:latin typeface="Arial" charset="0"/>
              </a:defRPr>
            </a:lvl5pPr>
            <a:lvl6pPr marL="2467665" indent="-224333" defTabSz="894217" eaLnBrk="0" fontAlgn="base" hangingPunct="0">
              <a:spcBef>
                <a:spcPct val="20000"/>
              </a:spcBef>
              <a:spcAft>
                <a:spcPct val="0"/>
              </a:spcAft>
              <a:buChar char="•"/>
              <a:defRPr sz="2400">
                <a:solidFill>
                  <a:srgbClr val="3C3C3C"/>
                </a:solidFill>
                <a:latin typeface="Arial" charset="0"/>
              </a:defRPr>
            </a:lvl6pPr>
            <a:lvl7pPr marL="2916331" indent="-224333" defTabSz="894217" eaLnBrk="0" fontAlgn="base" hangingPunct="0">
              <a:spcBef>
                <a:spcPct val="20000"/>
              </a:spcBef>
              <a:spcAft>
                <a:spcPct val="0"/>
              </a:spcAft>
              <a:buChar char="•"/>
              <a:defRPr sz="2400">
                <a:solidFill>
                  <a:srgbClr val="3C3C3C"/>
                </a:solidFill>
                <a:latin typeface="Arial" charset="0"/>
              </a:defRPr>
            </a:lvl7pPr>
            <a:lvl8pPr marL="3364998" indent="-224333" defTabSz="894217" eaLnBrk="0" fontAlgn="base" hangingPunct="0">
              <a:spcBef>
                <a:spcPct val="20000"/>
              </a:spcBef>
              <a:spcAft>
                <a:spcPct val="0"/>
              </a:spcAft>
              <a:buChar char="•"/>
              <a:defRPr sz="2400">
                <a:solidFill>
                  <a:srgbClr val="3C3C3C"/>
                </a:solidFill>
                <a:latin typeface="Arial" charset="0"/>
              </a:defRPr>
            </a:lvl8pPr>
            <a:lvl9pPr marL="3813664" indent="-224333" defTabSz="894217" eaLnBrk="0" fontAlgn="base" hangingPunct="0">
              <a:spcBef>
                <a:spcPct val="20000"/>
              </a:spcBef>
              <a:spcAft>
                <a:spcPct val="0"/>
              </a:spcAft>
              <a:buChar char="•"/>
              <a:defRPr sz="2400">
                <a:solidFill>
                  <a:srgbClr val="3C3C3C"/>
                </a:solidFill>
                <a:latin typeface="Arial" charset="0"/>
              </a:defRPr>
            </a:lvl9pPr>
          </a:lstStyle>
          <a:p>
            <a:pPr>
              <a:spcBef>
                <a:spcPct val="0"/>
              </a:spcBef>
              <a:buFontTx/>
              <a:buNone/>
            </a:pPr>
            <a:r>
              <a:rPr lang="de-DE" altLang="de-DE" sz="1100">
                <a:solidFill>
                  <a:schemeClr val="tx1"/>
                </a:solidFill>
              </a:rPr>
              <a:t>&lt; Titelwiederholung &gt;</a:t>
            </a:r>
          </a:p>
        </p:txBody>
      </p:sp>
      <p:sp>
        <p:nvSpPr>
          <p:cNvPr id="39941" name="Foliennummernplatzhalter 4"/>
          <p:cNvSpPr>
            <a:spLocks noGrp="1"/>
          </p:cNvSpPr>
          <p:nvPr>
            <p:ph type="sldNum" sz="quarter" idx="5"/>
          </p:nvPr>
        </p:nvSpPr>
        <p:spPr>
          <a:noFill/>
        </p:spPr>
        <p:txBody>
          <a:bodyPr/>
          <a:lstStyle>
            <a:lvl1pPr defTabSz="894217" eaLnBrk="0" hangingPunct="0">
              <a:spcBef>
                <a:spcPct val="20000"/>
              </a:spcBef>
              <a:buChar char="•"/>
              <a:defRPr sz="2400">
                <a:solidFill>
                  <a:srgbClr val="3C3C3C"/>
                </a:solidFill>
                <a:latin typeface="Arial" charset="0"/>
              </a:defRPr>
            </a:lvl1pPr>
            <a:lvl2pPr marL="729083" indent="-280417" defTabSz="894217" eaLnBrk="0" hangingPunct="0">
              <a:spcBef>
                <a:spcPct val="20000"/>
              </a:spcBef>
              <a:buChar char="•"/>
              <a:defRPr sz="2400">
                <a:solidFill>
                  <a:srgbClr val="3C3C3C"/>
                </a:solidFill>
                <a:latin typeface="Arial" charset="0"/>
              </a:defRPr>
            </a:lvl2pPr>
            <a:lvl3pPr marL="1121666" indent="-224333" defTabSz="894217" eaLnBrk="0" hangingPunct="0">
              <a:spcBef>
                <a:spcPct val="20000"/>
              </a:spcBef>
              <a:buChar char="•"/>
              <a:defRPr sz="2400">
                <a:solidFill>
                  <a:srgbClr val="3C3C3C"/>
                </a:solidFill>
                <a:latin typeface="Arial" charset="0"/>
              </a:defRPr>
            </a:lvl3pPr>
            <a:lvl4pPr marL="1570332" indent="-224333" defTabSz="894217" eaLnBrk="0" hangingPunct="0">
              <a:spcBef>
                <a:spcPct val="20000"/>
              </a:spcBef>
              <a:buChar char="•"/>
              <a:defRPr sz="2400">
                <a:solidFill>
                  <a:srgbClr val="3C3C3C"/>
                </a:solidFill>
                <a:latin typeface="Arial" charset="0"/>
              </a:defRPr>
            </a:lvl4pPr>
            <a:lvl5pPr marL="2018999" indent="-224333" defTabSz="894217" eaLnBrk="0" hangingPunct="0">
              <a:spcBef>
                <a:spcPct val="20000"/>
              </a:spcBef>
              <a:buChar char="•"/>
              <a:defRPr sz="2400">
                <a:solidFill>
                  <a:srgbClr val="3C3C3C"/>
                </a:solidFill>
                <a:latin typeface="Arial" charset="0"/>
              </a:defRPr>
            </a:lvl5pPr>
            <a:lvl6pPr marL="2467665" indent="-224333" defTabSz="894217" eaLnBrk="0" fontAlgn="base" hangingPunct="0">
              <a:spcBef>
                <a:spcPct val="20000"/>
              </a:spcBef>
              <a:spcAft>
                <a:spcPct val="0"/>
              </a:spcAft>
              <a:buChar char="•"/>
              <a:defRPr sz="2400">
                <a:solidFill>
                  <a:srgbClr val="3C3C3C"/>
                </a:solidFill>
                <a:latin typeface="Arial" charset="0"/>
              </a:defRPr>
            </a:lvl6pPr>
            <a:lvl7pPr marL="2916331" indent="-224333" defTabSz="894217" eaLnBrk="0" fontAlgn="base" hangingPunct="0">
              <a:spcBef>
                <a:spcPct val="20000"/>
              </a:spcBef>
              <a:spcAft>
                <a:spcPct val="0"/>
              </a:spcAft>
              <a:buChar char="•"/>
              <a:defRPr sz="2400">
                <a:solidFill>
                  <a:srgbClr val="3C3C3C"/>
                </a:solidFill>
                <a:latin typeface="Arial" charset="0"/>
              </a:defRPr>
            </a:lvl7pPr>
            <a:lvl8pPr marL="3364998" indent="-224333" defTabSz="894217" eaLnBrk="0" fontAlgn="base" hangingPunct="0">
              <a:spcBef>
                <a:spcPct val="20000"/>
              </a:spcBef>
              <a:spcAft>
                <a:spcPct val="0"/>
              </a:spcAft>
              <a:buChar char="•"/>
              <a:defRPr sz="2400">
                <a:solidFill>
                  <a:srgbClr val="3C3C3C"/>
                </a:solidFill>
                <a:latin typeface="Arial" charset="0"/>
              </a:defRPr>
            </a:lvl8pPr>
            <a:lvl9pPr marL="3813664" indent="-224333" defTabSz="894217" eaLnBrk="0" fontAlgn="base" hangingPunct="0">
              <a:spcBef>
                <a:spcPct val="20000"/>
              </a:spcBef>
              <a:spcAft>
                <a:spcPct val="0"/>
              </a:spcAft>
              <a:buChar char="•"/>
              <a:defRPr sz="2400">
                <a:solidFill>
                  <a:srgbClr val="3C3C3C"/>
                </a:solidFill>
                <a:latin typeface="Arial" charset="0"/>
              </a:defRPr>
            </a:lvl9pPr>
          </a:lstStyle>
          <a:p>
            <a:pPr>
              <a:spcBef>
                <a:spcPct val="0"/>
              </a:spcBef>
              <a:buFontTx/>
              <a:buNone/>
            </a:pPr>
            <a:fld id="{882D709F-E3BC-4766-9F55-AA87654C8B65}" type="slidenum">
              <a:rPr lang="de-DE" altLang="de-DE" sz="1000">
                <a:solidFill>
                  <a:schemeClr val="tx1"/>
                </a:solidFill>
              </a:rPr>
              <a:pPr>
                <a:spcBef>
                  <a:spcPct val="0"/>
                </a:spcBef>
                <a:buFontTx/>
                <a:buNone/>
              </a:pPr>
              <a:t>18</a:t>
            </a:fld>
            <a:endParaRPr lang="de-DE" altLang="de-DE" sz="1000">
              <a:solidFill>
                <a:schemeClr val="tx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bildplatzhalter 1"/>
          <p:cNvSpPr>
            <a:spLocks noGrp="1" noRot="1" noChangeAspect="1" noTextEdit="1"/>
          </p:cNvSpPr>
          <p:nvPr>
            <p:ph type="sldImg"/>
          </p:nvPr>
        </p:nvSpPr>
        <p:spPr>
          <a:ln/>
        </p:spPr>
      </p:sp>
      <p:sp>
        <p:nvSpPr>
          <p:cNvPr id="40963" name="Notizenplatzhalter 2"/>
          <p:cNvSpPr>
            <a:spLocks noGrp="1"/>
          </p:cNvSpPr>
          <p:nvPr>
            <p:ph type="body" idx="1"/>
          </p:nvPr>
        </p:nvSpPr>
        <p:spPr>
          <a:noFill/>
        </p:spPr>
        <p:txBody>
          <a:bodyPr/>
          <a:lstStyle/>
          <a:p>
            <a:pPr eaLnBrk="1" hangingPunct="1"/>
            <a:endParaRPr lang="de-DE" altLang="de-DE" smtClean="0"/>
          </a:p>
        </p:txBody>
      </p:sp>
      <p:sp>
        <p:nvSpPr>
          <p:cNvPr id="40964" name="Kopfzeilenplatzhalter 3"/>
          <p:cNvSpPr>
            <a:spLocks noGrp="1"/>
          </p:cNvSpPr>
          <p:nvPr>
            <p:ph type="hdr" sz="quarter"/>
          </p:nvPr>
        </p:nvSpPr>
        <p:spPr>
          <a:noFill/>
        </p:spPr>
        <p:txBody>
          <a:bodyPr/>
          <a:lstStyle>
            <a:lvl1pPr defTabSz="894217" eaLnBrk="0" hangingPunct="0">
              <a:spcBef>
                <a:spcPct val="20000"/>
              </a:spcBef>
              <a:buChar char="•"/>
              <a:defRPr sz="2400">
                <a:solidFill>
                  <a:srgbClr val="3C3C3C"/>
                </a:solidFill>
                <a:latin typeface="Arial" charset="0"/>
              </a:defRPr>
            </a:lvl1pPr>
            <a:lvl2pPr marL="729083" indent="-280417" defTabSz="894217" eaLnBrk="0" hangingPunct="0">
              <a:spcBef>
                <a:spcPct val="20000"/>
              </a:spcBef>
              <a:buChar char="•"/>
              <a:defRPr sz="2400">
                <a:solidFill>
                  <a:srgbClr val="3C3C3C"/>
                </a:solidFill>
                <a:latin typeface="Arial" charset="0"/>
              </a:defRPr>
            </a:lvl2pPr>
            <a:lvl3pPr marL="1121666" indent="-224333" defTabSz="894217" eaLnBrk="0" hangingPunct="0">
              <a:spcBef>
                <a:spcPct val="20000"/>
              </a:spcBef>
              <a:buChar char="•"/>
              <a:defRPr sz="2400">
                <a:solidFill>
                  <a:srgbClr val="3C3C3C"/>
                </a:solidFill>
                <a:latin typeface="Arial" charset="0"/>
              </a:defRPr>
            </a:lvl3pPr>
            <a:lvl4pPr marL="1570332" indent="-224333" defTabSz="894217" eaLnBrk="0" hangingPunct="0">
              <a:spcBef>
                <a:spcPct val="20000"/>
              </a:spcBef>
              <a:buChar char="•"/>
              <a:defRPr sz="2400">
                <a:solidFill>
                  <a:srgbClr val="3C3C3C"/>
                </a:solidFill>
                <a:latin typeface="Arial" charset="0"/>
              </a:defRPr>
            </a:lvl4pPr>
            <a:lvl5pPr marL="2018999" indent="-224333" defTabSz="894217" eaLnBrk="0" hangingPunct="0">
              <a:spcBef>
                <a:spcPct val="20000"/>
              </a:spcBef>
              <a:buChar char="•"/>
              <a:defRPr sz="2400">
                <a:solidFill>
                  <a:srgbClr val="3C3C3C"/>
                </a:solidFill>
                <a:latin typeface="Arial" charset="0"/>
              </a:defRPr>
            </a:lvl5pPr>
            <a:lvl6pPr marL="2467665" indent="-224333" defTabSz="894217" eaLnBrk="0" fontAlgn="base" hangingPunct="0">
              <a:spcBef>
                <a:spcPct val="20000"/>
              </a:spcBef>
              <a:spcAft>
                <a:spcPct val="0"/>
              </a:spcAft>
              <a:buChar char="•"/>
              <a:defRPr sz="2400">
                <a:solidFill>
                  <a:srgbClr val="3C3C3C"/>
                </a:solidFill>
                <a:latin typeface="Arial" charset="0"/>
              </a:defRPr>
            </a:lvl6pPr>
            <a:lvl7pPr marL="2916331" indent="-224333" defTabSz="894217" eaLnBrk="0" fontAlgn="base" hangingPunct="0">
              <a:spcBef>
                <a:spcPct val="20000"/>
              </a:spcBef>
              <a:spcAft>
                <a:spcPct val="0"/>
              </a:spcAft>
              <a:buChar char="•"/>
              <a:defRPr sz="2400">
                <a:solidFill>
                  <a:srgbClr val="3C3C3C"/>
                </a:solidFill>
                <a:latin typeface="Arial" charset="0"/>
              </a:defRPr>
            </a:lvl7pPr>
            <a:lvl8pPr marL="3364998" indent="-224333" defTabSz="894217" eaLnBrk="0" fontAlgn="base" hangingPunct="0">
              <a:spcBef>
                <a:spcPct val="20000"/>
              </a:spcBef>
              <a:spcAft>
                <a:spcPct val="0"/>
              </a:spcAft>
              <a:buChar char="•"/>
              <a:defRPr sz="2400">
                <a:solidFill>
                  <a:srgbClr val="3C3C3C"/>
                </a:solidFill>
                <a:latin typeface="Arial" charset="0"/>
              </a:defRPr>
            </a:lvl8pPr>
            <a:lvl9pPr marL="3813664" indent="-224333" defTabSz="894217" eaLnBrk="0" fontAlgn="base" hangingPunct="0">
              <a:spcBef>
                <a:spcPct val="20000"/>
              </a:spcBef>
              <a:spcAft>
                <a:spcPct val="0"/>
              </a:spcAft>
              <a:buChar char="•"/>
              <a:defRPr sz="2400">
                <a:solidFill>
                  <a:srgbClr val="3C3C3C"/>
                </a:solidFill>
                <a:latin typeface="Arial" charset="0"/>
              </a:defRPr>
            </a:lvl9pPr>
          </a:lstStyle>
          <a:p>
            <a:pPr>
              <a:spcBef>
                <a:spcPct val="0"/>
              </a:spcBef>
              <a:buFontTx/>
              <a:buNone/>
            </a:pPr>
            <a:r>
              <a:rPr lang="de-DE" altLang="de-DE" sz="1100">
                <a:solidFill>
                  <a:schemeClr val="tx1"/>
                </a:solidFill>
              </a:rPr>
              <a:t>&lt; Titelwiederholung &gt;</a:t>
            </a:r>
          </a:p>
        </p:txBody>
      </p:sp>
      <p:sp>
        <p:nvSpPr>
          <p:cNvPr id="40965" name="Foliennummernplatzhalter 4"/>
          <p:cNvSpPr>
            <a:spLocks noGrp="1"/>
          </p:cNvSpPr>
          <p:nvPr>
            <p:ph type="sldNum" sz="quarter" idx="5"/>
          </p:nvPr>
        </p:nvSpPr>
        <p:spPr>
          <a:noFill/>
        </p:spPr>
        <p:txBody>
          <a:bodyPr/>
          <a:lstStyle>
            <a:lvl1pPr defTabSz="894217" eaLnBrk="0" hangingPunct="0">
              <a:spcBef>
                <a:spcPct val="20000"/>
              </a:spcBef>
              <a:buChar char="•"/>
              <a:defRPr sz="2400">
                <a:solidFill>
                  <a:srgbClr val="3C3C3C"/>
                </a:solidFill>
                <a:latin typeface="Arial" charset="0"/>
              </a:defRPr>
            </a:lvl1pPr>
            <a:lvl2pPr marL="729083" indent="-280417" defTabSz="894217" eaLnBrk="0" hangingPunct="0">
              <a:spcBef>
                <a:spcPct val="20000"/>
              </a:spcBef>
              <a:buChar char="•"/>
              <a:defRPr sz="2400">
                <a:solidFill>
                  <a:srgbClr val="3C3C3C"/>
                </a:solidFill>
                <a:latin typeface="Arial" charset="0"/>
              </a:defRPr>
            </a:lvl2pPr>
            <a:lvl3pPr marL="1121666" indent="-224333" defTabSz="894217" eaLnBrk="0" hangingPunct="0">
              <a:spcBef>
                <a:spcPct val="20000"/>
              </a:spcBef>
              <a:buChar char="•"/>
              <a:defRPr sz="2400">
                <a:solidFill>
                  <a:srgbClr val="3C3C3C"/>
                </a:solidFill>
                <a:latin typeface="Arial" charset="0"/>
              </a:defRPr>
            </a:lvl3pPr>
            <a:lvl4pPr marL="1570332" indent="-224333" defTabSz="894217" eaLnBrk="0" hangingPunct="0">
              <a:spcBef>
                <a:spcPct val="20000"/>
              </a:spcBef>
              <a:buChar char="•"/>
              <a:defRPr sz="2400">
                <a:solidFill>
                  <a:srgbClr val="3C3C3C"/>
                </a:solidFill>
                <a:latin typeface="Arial" charset="0"/>
              </a:defRPr>
            </a:lvl4pPr>
            <a:lvl5pPr marL="2018999" indent="-224333" defTabSz="894217" eaLnBrk="0" hangingPunct="0">
              <a:spcBef>
                <a:spcPct val="20000"/>
              </a:spcBef>
              <a:buChar char="•"/>
              <a:defRPr sz="2400">
                <a:solidFill>
                  <a:srgbClr val="3C3C3C"/>
                </a:solidFill>
                <a:latin typeface="Arial" charset="0"/>
              </a:defRPr>
            </a:lvl5pPr>
            <a:lvl6pPr marL="2467665" indent="-224333" defTabSz="894217" eaLnBrk="0" fontAlgn="base" hangingPunct="0">
              <a:spcBef>
                <a:spcPct val="20000"/>
              </a:spcBef>
              <a:spcAft>
                <a:spcPct val="0"/>
              </a:spcAft>
              <a:buChar char="•"/>
              <a:defRPr sz="2400">
                <a:solidFill>
                  <a:srgbClr val="3C3C3C"/>
                </a:solidFill>
                <a:latin typeface="Arial" charset="0"/>
              </a:defRPr>
            </a:lvl6pPr>
            <a:lvl7pPr marL="2916331" indent="-224333" defTabSz="894217" eaLnBrk="0" fontAlgn="base" hangingPunct="0">
              <a:spcBef>
                <a:spcPct val="20000"/>
              </a:spcBef>
              <a:spcAft>
                <a:spcPct val="0"/>
              </a:spcAft>
              <a:buChar char="•"/>
              <a:defRPr sz="2400">
                <a:solidFill>
                  <a:srgbClr val="3C3C3C"/>
                </a:solidFill>
                <a:latin typeface="Arial" charset="0"/>
              </a:defRPr>
            </a:lvl7pPr>
            <a:lvl8pPr marL="3364998" indent="-224333" defTabSz="894217" eaLnBrk="0" fontAlgn="base" hangingPunct="0">
              <a:spcBef>
                <a:spcPct val="20000"/>
              </a:spcBef>
              <a:spcAft>
                <a:spcPct val="0"/>
              </a:spcAft>
              <a:buChar char="•"/>
              <a:defRPr sz="2400">
                <a:solidFill>
                  <a:srgbClr val="3C3C3C"/>
                </a:solidFill>
                <a:latin typeface="Arial" charset="0"/>
              </a:defRPr>
            </a:lvl8pPr>
            <a:lvl9pPr marL="3813664" indent="-224333" defTabSz="894217" eaLnBrk="0" fontAlgn="base" hangingPunct="0">
              <a:spcBef>
                <a:spcPct val="20000"/>
              </a:spcBef>
              <a:spcAft>
                <a:spcPct val="0"/>
              </a:spcAft>
              <a:buChar char="•"/>
              <a:defRPr sz="2400">
                <a:solidFill>
                  <a:srgbClr val="3C3C3C"/>
                </a:solidFill>
                <a:latin typeface="Arial" charset="0"/>
              </a:defRPr>
            </a:lvl9pPr>
          </a:lstStyle>
          <a:p>
            <a:pPr>
              <a:spcBef>
                <a:spcPct val="0"/>
              </a:spcBef>
              <a:buFontTx/>
              <a:buNone/>
            </a:pPr>
            <a:fld id="{72337718-D4ED-4189-98AD-1E8A3108C656}" type="slidenum">
              <a:rPr lang="de-DE" altLang="de-DE" sz="1000">
                <a:solidFill>
                  <a:schemeClr val="tx1"/>
                </a:solidFill>
              </a:rPr>
              <a:pPr>
                <a:spcBef>
                  <a:spcPct val="0"/>
                </a:spcBef>
                <a:buFontTx/>
                <a:buNone/>
              </a:pPr>
              <a:t>19</a:t>
            </a:fld>
            <a:endParaRPr lang="de-DE" altLang="de-DE" sz="1000">
              <a:solidFill>
                <a:schemeClr val="tx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3"/>
          <p:cNvSpPr>
            <a:spLocks noGrp="1" noChangeArrowheads="1"/>
          </p:cNvSpPr>
          <p:nvPr>
            <p:ph type="hdr" sz="quarter"/>
          </p:nvPr>
        </p:nvSpPr>
        <p:spPr>
          <a:noFill/>
        </p:spPr>
        <p:txBody>
          <a:bodyPr/>
          <a:lstStyle>
            <a:lvl1pPr defTabSz="894217" eaLnBrk="0" hangingPunct="0">
              <a:spcBef>
                <a:spcPct val="20000"/>
              </a:spcBef>
              <a:buChar char="•"/>
              <a:defRPr sz="2400">
                <a:solidFill>
                  <a:srgbClr val="3C3C3C"/>
                </a:solidFill>
                <a:latin typeface="Arial" charset="0"/>
              </a:defRPr>
            </a:lvl1pPr>
            <a:lvl2pPr marL="729083" indent="-280417" defTabSz="894217" eaLnBrk="0" hangingPunct="0">
              <a:spcBef>
                <a:spcPct val="20000"/>
              </a:spcBef>
              <a:buChar char="•"/>
              <a:defRPr sz="2400">
                <a:solidFill>
                  <a:srgbClr val="3C3C3C"/>
                </a:solidFill>
                <a:latin typeface="Arial" charset="0"/>
              </a:defRPr>
            </a:lvl2pPr>
            <a:lvl3pPr marL="1121666" indent="-224333" defTabSz="894217" eaLnBrk="0" hangingPunct="0">
              <a:spcBef>
                <a:spcPct val="20000"/>
              </a:spcBef>
              <a:buChar char="•"/>
              <a:defRPr sz="2400">
                <a:solidFill>
                  <a:srgbClr val="3C3C3C"/>
                </a:solidFill>
                <a:latin typeface="Arial" charset="0"/>
              </a:defRPr>
            </a:lvl3pPr>
            <a:lvl4pPr marL="1570332" indent="-224333" defTabSz="894217" eaLnBrk="0" hangingPunct="0">
              <a:spcBef>
                <a:spcPct val="20000"/>
              </a:spcBef>
              <a:buChar char="•"/>
              <a:defRPr sz="2400">
                <a:solidFill>
                  <a:srgbClr val="3C3C3C"/>
                </a:solidFill>
                <a:latin typeface="Arial" charset="0"/>
              </a:defRPr>
            </a:lvl4pPr>
            <a:lvl5pPr marL="2018999" indent="-224333" defTabSz="894217" eaLnBrk="0" hangingPunct="0">
              <a:spcBef>
                <a:spcPct val="20000"/>
              </a:spcBef>
              <a:buChar char="•"/>
              <a:defRPr sz="2400">
                <a:solidFill>
                  <a:srgbClr val="3C3C3C"/>
                </a:solidFill>
                <a:latin typeface="Arial" charset="0"/>
              </a:defRPr>
            </a:lvl5pPr>
            <a:lvl6pPr marL="2467665" indent="-224333" defTabSz="894217" eaLnBrk="0" fontAlgn="base" hangingPunct="0">
              <a:spcBef>
                <a:spcPct val="20000"/>
              </a:spcBef>
              <a:spcAft>
                <a:spcPct val="0"/>
              </a:spcAft>
              <a:buChar char="•"/>
              <a:defRPr sz="2400">
                <a:solidFill>
                  <a:srgbClr val="3C3C3C"/>
                </a:solidFill>
                <a:latin typeface="Arial" charset="0"/>
              </a:defRPr>
            </a:lvl6pPr>
            <a:lvl7pPr marL="2916331" indent="-224333" defTabSz="894217" eaLnBrk="0" fontAlgn="base" hangingPunct="0">
              <a:spcBef>
                <a:spcPct val="20000"/>
              </a:spcBef>
              <a:spcAft>
                <a:spcPct val="0"/>
              </a:spcAft>
              <a:buChar char="•"/>
              <a:defRPr sz="2400">
                <a:solidFill>
                  <a:srgbClr val="3C3C3C"/>
                </a:solidFill>
                <a:latin typeface="Arial" charset="0"/>
              </a:defRPr>
            </a:lvl7pPr>
            <a:lvl8pPr marL="3364998" indent="-224333" defTabSz="894217" eaLnBrk="0" fontAlgn="base" hangingPunct="0">
              <a:spcBef>
                <a:spcPct val="20000"/>
              </a:spcBef>
              <a:spcAft>
                <a:spcPct val="0"/>
              </a:spcAft>
              <a:buChar char="•"/>
              <a:defRPr sz="2400">
                <a:solidFill>
                  <a:srgbClr val="3C3C3C"/>
                </a:solidFill>
                <a:latin typeface="Arial" charset="0"/>
              </a:defRPr>
            </a:lvl8pPr>
            <a:lvl9pPr marL="3813664" indent="-224333" defTabSz="894217" eaLnBrk="0" fontAlgn="base" hangingPunct="0">
              <a:spcBef>
                <a:spcPct val="20000"/>
              </a:spcBef>
              <a:spcAft>
                <a:spcPct val="0"/>
              </a:spcAft>
              <a:buChar char="•"/>
              <a:defRPr sz="2400">
                <a:solidFill>
                  <a:srgbClr val="3C3C3C"/>
                </a:solidFill>
                <a:latin typeface="Arial" charset="0"/>
              </a:defRPr>
            </a:lvl9pPr>
          </a:lstStyle>
          <a:p>
            <a:pPr>
              <a:spcBef>
                <a:spcPct val="0"/>
              </a:spcBef>
              <a:buFontTx/>
              <a:buNone/>
            </a:pPr>
            <a:r>
              <a:rPr lang="de-DE" altLang="de-DE" sz="1100">
                <a:solidFill>
                  <a:schemeClr val="tx1"/>
                </a:solidFill>
              </a:rPr>
              <a:t>&lt; Titelwiederholung &gt;</a:t>
            </a:r>
          </a:p>
        </p:txBody>
      </p:sp>
      <p:sp>
        <p:nvSpPr>
          <p:cNvPr id="41987" name="Rectangle 14"/>
          <p:cNvSpPr>
            <a:spLocks noGrp="1" noChangeArrowheads="1"/>
          </p:cNvSpPr>
          <p:nvPr>
            <p:ph type="sldNum" sz="quarter" idx="5"/>
          </p:nvPr>
        </p:nvSpPr>
        <p:spPr>
          <a:noFill/>
        </p:spPr>
        <p:txBody>
          <a:bodyPr/>
          <a:lstStyle>
            <a:lvl1pPr defTabSz="894217" eaLnBrk="0" hangingPunct="0">
              <a:spcBef>
                <a:spcPct val="20000"/>
              </a:spcBef>
              <a:buChar char="•"/>
              <a:defRPr sz="2400">
                <a:solidFill>
                  <a:srgbClr val="3C3C3C"/>
                </a:solidFill>
                <a:latin typeface="Arial" charset="0"/>
              </a:defRPr>
            </a:lvl1pPr>
            <a:lvl2pPr marL="729083" indent="-280417" defTabSz="894217" eaLnBrk="0" hangingPunct="0">
              <a:spcBef>
                <a:spcPct val="20000"/>
              </a:spcBef>
              <a:buChar char="•"/>
              <a:defRPr sz="2400">
                <a:solidFill>
                  <a:srgbClr val="3C3C3C"/>
                </a:solidFill>
                <a:latin typeface="Arial" charset="0"/>
              </a:defRPr>
            </a:lvl2pPr>
            <a:lvl3pPr marL="1121666" indent="-224333" defTabSz="894217" eaLnBrk="0" hangingPunct="0">
              <a:spcBef>
                <a:spcPct val="20000"/>
              </a:spcBef>
              <a:buChar char="•"/>
              <a:defRPr sz="2400">
                <a:solidFill>
                  <a:srgbClr val="3C3C3C"/>
                </a:solidFill>
                <a:latin typeface="Arial" charset="0"/>
              </a:defRPr>
            </a:lvl3pPr>
            <a:lvl4pPr marL="1570332" indent="-224333" defTabSz="894217" eaLnBrk="0" hangingPunct="0">
              <a:spcBef>
                <a:spcPct val="20000"/>
              </a:spcBef>
              <a:buChar char="•"/>
              <a:defRPr sz="2400">
                <a:solidFill>
                  <a:srgbClr val="3C3C3C"/>
                </a:solidFill>
                <a:latin typeface="Arial" charset="0"/>
              </a:defRPr>
            </a:lvl4pPr>
            <a:lvl5pPr marL="2018999" indent="-224333" defTabSz="894217" eaLnBrk="0" hangingPunct="0">
              <a:spcBef>
                <a:spcPct val="20000"/>
              </a:spcBef>
              <a:buChar char="•"/>
              <a:defRPr sz="2400">
                <a:solidFill>
                  <a:srgbClr val="3C3C3C"/>
                </a:solidFill>
                <a:latin typeface="Arial" charset="0"/>
              </a:defRPr>
            </a:lvl5pPr>
            <a:lvl6pPr marL="2467665" indent="-224333" defTabSz="894217" eaLnBrk="0" fontAlgn="base" hangingPunct="0">
              <a:spcBef>
                <a:spcPct val="20000"/>
              </a:spcBef>
              <a:spcAft>
                <a:spcPct val="0"/>
              </a:spcAft>
              <a:buChar char="•"/>
              <a:defRPr sz="2400">
                <a:solidFill>
                  <a:srgbClr val="3C3C3C"/>
                </a:solidFill>
                <a:latin typeface="Arial" charset="0"/>
              </a:defRPr>
            </a:lvl6pPr>
            <a:lvl7pPr marL="2916331" indent="-224333" defTabSz="894217" eaLnBrk="0" fontAlgn="base" hangingPunct="0">
              <a:spcBef>
                <a:spcPct val="20000"/>
              </a:spcBef>
              <a:spcAft>
                <a:spcPct val="0"/>
              </a:spcAft>
              <a:buChar char="•"/>
              <a:defRPr sz="2400">
                <a:solidFill>
                  <a:srgbClr val="3C3C3C"/>
                </a:solidFill>
                <a:latin typeface="Arial" charset="0"/>
              </a:defRPr>
            </a:lvl7pPr>
            <a:lvl8pPr marL="3364998" indent="-224333" defTabSz="894217" eaLnBrk="0" fontAlgn="base" hangingPunct="0">
              <a:spcBef>
                <a:spcPct val="20000"/>
              </a:spcBef>
              <a:spcAft>
                <a:spcPct val="0"/>
              </a:spcAft>
              <a:buChar char="•"/>
              <a:defRPr sz="2400">
                <a:solidFill>
                  <a:srgbClr val="3C3C3C"/>
                </a:solidFill>
                <a:latin typeface="Arial" charset="0"/>
              </a:defRPr>
            </a:lvl8pPr>
            <a:lvl9pPr marL="3813664" indent="-224333" defTabSz="894217" eaLnBrk="0" fontAlgn="base" hangingPunct="0">
              <a:spcBef>
                <a:spcPct val="20000"/>
              </a:spcBef>
              <a:spcAft>
                <a:spcPct val="0"/>
              </a:spcAft>
              <a:buChar char="•"/>
              <a:defRPr sz="2400">
                <a:solidFill>
                  <a:srgbClr val="3C3C3C"/>
                </a:solidFill>
                <a:latin typeface="Arial" charset="0"/>
              </a:defRPr>
            </a:lvl9pPr>
          </a:lstStyle>
          <a:p>
            <a:pPr>
              <a:spcBef>
                <a:spcPct val="0"/>
              </a:spcBef>
              <a:buFontTx/>
              <a:buNone/>
            </a:pPr>
            <a:fld id="{67B6C4F0-5315-4D52-8AAA-2E042F35C068}" type="slidenum">
              <a:rPr lang="de-DE" altLang="de-DE" sz="1000">
                <a:solidFill>
                  <a:schemeClr val="tx1"/>
                </a:solidFill>
              </a:rPr>
              <a:pPr>
                <a:spcBef>
                  <a:spcPct val="0"/>
                </a:spcBef>
                <a:buFontTx/>
                <a:buNone/>
              </a:pPr>
              <a:t>20</a:t>
            </a:fld>
            <a:endParaRPr lang="de-DE" altLang="de-DE" sz="1000">
              <a:solidFill>
                <a:schemeClr val="tx1"/>
              </a:solidFill>
            </a:endParaRPr>
          </a:p>
        </p:txBody>
      </p:sp>
      <p:sp>
        <p:nvSpPr>
          <p:cNvPr id="41988" name="Rectangle 2"/>
          <p:cNvSpPr>
            <a:spLocks noGrp="1" noRot="1" noChangeAspect="1" noChangeArrowheads="1" noTextEdit="1"/>
          </p:cNvSpPr>
          <p:nvPr>
            <p:ph type="sldImg"/>
          </p:nvPr>
        </p:nvSpPr>
        <p:spPr>
          <a:ln/>
        </p:spPr>
      </p:sp>
      <p:sp>
        <p:nvSpPr>
          <p:cNvPr id="41989" name="Rectangle 3"/>
          <p:cNvSpPr>
            <a:spLocks noGrp="1" noChangeArrowheads="1"/>
          </p:cNvSpPr>
          <p:nvPr>
            <p:ph type="body" idx="1"/>
          </p:nvPr>
        </p:nvSpPr>
        <p:spPr>
          <a:noFill/>
        </p:spPr>
        <p:txBody>
          <a:bodyPr/>
          <a:lstStyle/>
          <a:p>
            <a:pPr eaLnBrk="1" hangingPunct="1"/>
            <a:endParaRPr lang="de-DE" alt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bildplatzhalter 1"/>
          <p:cNvSpPr>
            <a:spLocks noGrp="1" noRot="1" noChangeAspect="1" noTextEdit="1"/>
          </p:cNvSpPr>
          <p:nvPr>
            <p:ph type="sldImg"/>
          </p:nvPr>
        </p:nvSpPr>
        <p:spPr>
          <a:ln/>
        </p:spPr>
      </p:sp>
      <p:sp>
        <p:nvSpPr>
          <p:cNvPr id="26627" name="Notizenplatzhalter 2"/>
          <p:cNvSpPr>
            <a:spLocks noGrp="1"/>
          </p:cNvSpPr>
          <p:nvPr>
            <p:ph type="body" idx="1"/>
          </p:nvPr>
        </p:nvSpPr>
        <p:spPr>
          <a:noFill/>
        </p:spPr>
        <p:txBody>
          <a:bodyPr/>
          <a:lstStyle/>
          <a:p>
            <a:pPr eaLnBrk="1" hangingPunct="1"/>
            <a:endParaRPr lang="de-DE" altLang="de-DE" smtClean="0"/>
          </a:p>
        </p:txBody>
      </p:sp>
      <p:sp>
        <p:nvSpPr>
          <p:cNvPr id="26628" name="Kopfzeilenplatzhalter 3"/>
          <p:cNvSpPr>
            <a:spLocks noGrp="1"/>
          </p:cNvSpPr>
          <p:nvPr>
            <p:ph type="hdr" sz="quarter"/>
          </p:nvPr>
        </p:nvSpPr>
        <p:spPr>
          <a:noFill/>
        </p:spPr>
        <p:txBody>
          <a:bodyPr/>
          <a:lstStyle>
            <a:lvl1pPr defTabSz="894217" eaLnBrk="0" hangingPunct="0">
              <a:spcBef>
                <a:spcPct val="20000"/>
              </a:spcBef>
              <a:buChar char="•"/>
              <a:defRPr sz="2400">
                <a:solidFill>
                  <a:srgbClr val="3C3C3C"/>
                </a:solidFill>
                <a:latin typeface="Arial" charset="0"/>
              </a:defRPr>
            </a:lvl1pPr>
            <a:lvl2pPr marL="729083" indent="-280417" defTabSz="894217" eaLnBrk="0" hangingPunct="0">
              <a:spcBef>
                <a:spcPct val="20000"/>
              </a:spcBef>
              <a:buChar char="•"/>
              <a:defRPr sz="2400">
                <a:solidFill>
                  <a:srgbClr val="3C3C3C"/>
                </a:solidFill>
                <a:latin typeface="Arial" charset="0"/>
              </a:defRPr>
            </a:lvl2pPr>
            <a:lvl3pPr marL="1121666" indent="-224333" defTabSz="894217" eaLnBrk="0" hangingPunct="0">
              <a:spcBef>
                <a:spcPct val="20000"/>
              </a:spcBef>
              <a:buChar char="•"/>
              <a:defRPr sz="2400">
                <a:solidFill>
                  <a:srgbClr val="3C3C3C"/>
                </a:solidFill>
                <a:latin typeface="Arial" charset="0"/>
              </a:defRPr>
            </a:lvl3pPr>
            <a:lvl4pPr marL="1570332" indent="-224333" defTabSz="894217" eaLnBrk="0" hangingPunct="0">
              <a:spcBef>
                <a:spcPct val="20000"/>
              </a:spcBef>
              <a:buChar char="•"/>
              <a:defRPr sz="2400">
                <a:solidFill>
                  <a:srgbClr val="3C3C3C"/>
                </a:solidFill>
                <a:latin typeface="Arial" charset="0"/>
              </a:defRPr>
            </a:lvl4pPr>
            <a:lvl5pPr marL="2018999" indent="-224333" defTabSz="894217" eaLnBrk="0" hangingPunct="0">
              <a:spcBef>
                <a:spcPct val="20000"/>
              </a:spcBef>
              <a:buChar char="•"/>
              <a:defRPr sz="2400">
                <a:solidFill>
                  <a:srgbClr val="3C3C3C"/>
                </a:solidFill>
                <a:latin typeface="Arial" charset="0"/>
              </a:defRPr>
            </a:lvl5pPr>
            <a:lvl6pPr marL="2467665" indent="-224333" defTabSz="894217" eaLnBrk="0" fontAlgn="base" hangingPunct="0">
              <a:spcBef>
                <a:spcPct val="20000"/>
              </a:spcBef>
              <a:spcAft>
                <a:spcPct val="0"/>
              </a:spcAft>
              <a:buChar char="•"/>
              <a:defRPr sz="2400">
                <a:solidFill>
                  <a:srgbClr val="3C3C3C"/>
                </a:solidFill>
                <a:latin typeface="Arial" charset="0"/>
              </a:defRPr>
            </a:lvl6pPr>
            <a:lvl7pPr marL="2916331" indent="-224333" defTabSz="894217" eaLnBrk="0" fontAlgn="base" hangingPunct="0">
              <a:spcBef>
                <a:spcPct val="20000"/>
              </a:spcBef>
              <a:spcAft>
                <a:spcPct val="0"/>
              </a:spcAft>
              <a:buChar char="•"/>
              <a:defRPr sz="2400">
                <a:solidFill>
                  <a:srgbClr val="3C3C3C"/>
                </a:solidFill>
                <a:latin typeface="Arial" charset="0"/>
              </a:defRPr>
            </a:lvl7pPr>
            <a:lvl8pPr marL="3364998" indent="-224333" defTabSz="894217" eaLnBrk="0" fontAlgn="base" hangingPunct="0">
              <a:spcBef>
                <a:spcPct val="20000"/>
              </a:spcBef>
              <a:spcAft>
                <a:spcPct val="0"/>
              </a:spcAft>
              <a:buChar char="•"/>
              <a:defRPr sz="2400">
                <a:solidFill>
                  <a:srgbClr val="3C3C3C"/>
                </a:solidFill>
                <a:latin typeface="Arial" charset="0"/>
              </a:defRPr>
            </a:lvl8pPr>
            <a:lvl9pPr marL="3813664" indent="-224333" defTabSz="894217" eaLnBrk="0" fontAlgn="base" hangingPunct="0">
              <a:spcBef>
                <a:spcPct val="20000"/>
              </a:spcBef>
              <a:spcAft>
                <a:spcPct val="0"/>
              </a:spcAft>
              <a:buChar char="•"/>
              <a:defRPr sz="2400">
                <a:solidFill>
                  <a:srgbClr val="3C3C3C"/>
                </a:solidFill>
                <a:latin typeface="Arial" charset="0"/>
              </a:defRPr>
            </a:lvl9pPr>
          </a:lstStyle>
          <a:p>
            <a:pPr>
              <a:spcBef>
                <a:spcPct val="0"/>
              </a:spcBef>
              <a:buFontTx/>
              <a:buNone/>
            </a:pPr>
            <a:r>
              <a:rPr lang="de-DE" altLang="de-DE" sz="1100">
                <a:solidFill>
                  <a:schemeClr val="tx1"/>
                </a:solidFill>
              </a:rPr>
              <a:t>&lt; Titelwiederholung &gt;</a:t>
            </a:r>
          </a:p>
        </p:txBody>
      </p:sp>
      <p:sp>
        <p:nvSpPr>
          <p:cNvPr id="26629" name="Foliennummernplatzhalter 4"/>
          <p:cNvSpPr>
            <a:spLocks noGrp="1"/>
          </p:cNvSpPr>
          <p:nvPr>
            <p:ph type="sldNum" sz="quarter" idx="5"/>
          </p:nvPr>
        </p:nvSpPr>
        <p:spPr>
          <a:noFill/>
        </p:spPr>
        <p:txBody>
          <a:bodyPr/>
          <a:lstStyle>
            <a:lvl1pPr defTabSz="894217" eaLnBrk="0" hangingPunct="0">
              <a:spcBef>
                <a:spcPct val="20000"/>
              </a:spcBef>
              <a:buChar char="•"/>
              <a:defRPr sz="2400">
                <a:solidFill>
                  <a:srgbClr val="3C3C3C"/>
                </a:solidFill>
                <a:latin typeface="Arial" charset="0"/>
              </a:defRPr>
            </a:lvl1pPr>
            <a:lvl2pPr marL="729083" indent="-280417" defTabSz="894217" eaLnBrk="0" hangingPunct="0">
              <a:spcBef>
                <a:spcPct val="20000"/>
              </a:spcBef>
              <a:buChar char="•"/>
              <a:defRPr sz="2400">
                <a:solidFill>
                  <a:srgbClr val="3C3C3C"/>
                </a:solidFill>
                <a:latin typeface="Arial" charset="0"/>
              </a:defRPr>
            </a:lvl2pPr>
            <a:lvl3pPr marL="1121666" indent="-224333" defTabSz="894217" eaLnBrk="0" hangingPunct="0">
              <a:spcBef>
                <a:spcPct val="20000"/>
              </a:spcBef>
              <a:buChar char="•"/>
              <a:defRPr sz="2400">
                <a:solidFill>
                  <a:srgbClr val="3C3C3C"/>
                </a:solidFill>
                <a:latin typeface="Arial" charset="0"/>
              </a:defRPr>
            </a:lvl3pPr>
            <a:lvl4pPr marL="1570332" indent="-224333" defTabSz="894217" eaLnBrk="0" hangingPunct="0">
              <a:spcBef>
                <a:spcPct val="20000"/>
              </a:spcBef>
              <a:buChar char="•"/>
              <a:defRPr sz="2400">
                <a:solidFill>
                  <a:srgbClr val="3C3C3C"/>
                </a:solidFill>
                <a:latin typeface="Arial" charset="0"/>
              </a:defRPr>
            </a:lvl4pPr>
            <a:lvl5pPr marL="2018999" indent="-224333" defTabSz="894217" eaLnBrk="0" hangingPunct="0">
              <a:spcBef>
                <a:spcPct val="20000"/>
              </a:spcBef>
              <a:buChar char="•"/>
              <a:defRPr sz="2400">
                <a:solidFill>
                  <a:srgbClr val="3C3C3C"/>
                </a:solidFill>
                <a:latin typeface="Arial" charset="0"/>
              </a:defRPr>
            </a:lvl5pPr>
            <a:lvl6pPr marL="2467665" indent="-224333" defTabSz="894217" eaLnBrk="0" fontAlgn="base" hangingPunct="0">
              <a:spcBef>
                <a:spcPct val="20000"/>
              </a:spcBef>
              <a:spcAft>
                <a:spcPct val="0"/>
              </a:spcAft>
              <a:buChar char="•"/>
              <a:defRPr sz="2400">
                <a:solidFill>
                  <a:srgbClr val="3C3C3C"/>
                </a:solidFill>
                <a:latin typeface="Arial" charset="0"/>
              </a:defRPr>
            </a:lvl6pPr>
            <a:lvl7pPr marL="2916331" indent="-224333" defTabSz="894217" eaLnBrk="0" fontAlgn="base" hangingPunct="0">
              <a:spcBef>
                <a:spcPct val="20000"/>
              </a:spcBef>
              <a:spcAft>
                <a:spcPct val="0"/>
              </a:spcAft>
              <a:buChar char="•"/>
              <a:defRPr sz="2400">
                <a:solidFill>
                  <a:srgbClr val="3C3C3C"/>
                </a:solidFill>
                <a:latin typeface="Arial" charset="0"/>
              </a:defRPr>
            </a:lvl7pPr>
            <a:lvl8pPr marL="3364998" indent="-224333" defTabSz="894217" eaLnBrk="0" fontAlgn="base" hangingPunct="0">
              <a:spcBef>
                <a:spcPct val="20000"/>
              </a:spcBef>
              <a:spcAft>
                <a:spcPct val="0"/>
              </a:spcAft>
              <a:buChar char="•"/>
              <a:defRPr sz="2400">
                <a:solidFill>
                  <a:srgbClr val="3C3C3C"/>
                </a:solidFill>
                <a:latin typeface="Arial" charset="0"/>
              </a:defRPr>
            </a:lvl8pPr>
            <a:lvl9pPr marL="3813664" indent="-224333" defTabSz="894217" eaLnBrk="0" fontAlgn="base" hangingPunct="0">
              <a:spcBef>
                <a:spcPct val="20000"/>
              </a:spcBef>
              <a:spcAft>
                <a:spcPct val="0"/>
              </a:spcAft>
              <a:buChar char="•"/>
              <a:defRPr sz="2400">
                <a:solidFill>
                  <a:srgbClr val="3C3C3C"/>
                </a:solidFill>
                <a:latin typeface="Arial" charset="0"/>
              </a:defRPr>
            </a:lvl9pPr>
          </a:lstStyle>
          <a:p>
            <a:pPr>
              <a:spcBef>
                <a:spcPct val="0"/>
              </a:spcBef>
              <a:buFontTx/>
              <a:buNone/>
            </a:pPr>
            <a:fld id="{980EAA88-B393-464D-B545-51BDD94EDA61}" type="slidenum">
              <a:rPr lang="de-DE" altLang="de-DE" sz="1000">
                <a:solidFill>
                  <a:schemeClr val="tx1"/>
                </a:solidFill>
              </a:rPr>
              <a:pPr>
                <a:spcBef>
                  <a:spcPct val="0"/>
                </a:spcBef>
                <a:buFontTx/>
                <a:buNone/>
              </a:pPr>
              <a:t>2</a:t>
            </a:fld>
            <a:endParaRPr lang="de-DE" altLang="de-DE" sz="1000">
              <a:solidFill>
                <a:schemeClr val="tx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noTextEdit="1"/>
          </p:cNvSpPr>
          <p:nvPr>
            <p:ph type="sldImg"/>
          </p:nvPr>
        </p:nvSpPr>
        <p:spPr>
          <a:ln/>
        </p:spPr>
      </p:sp>
      <p:sp>
        <p:nvSpPr>
          <p:cNvPr id="27651" name="Notizenplatzhalter 2"/>
          <p:cNvSpPr>
            <a:spLocks noGrp="1"/>
          </p:cNvSpPr>
          <p:nvPr>
            <p:ph type="body" idx="1"/>
          </p:nvPr>
        </p:nvSpPr>
        <p:spPr>
          <a:noFill/>
        </p:spPr>
        <p:txBody>
          <a:bodyPr/>
          <a:lstStyle/>
          <a:p>
            <a:pPr eaLnBrk="1" hangingPunct="1"/>
            <a:endParaRPr lang="de-DE" altLang="de-DE" smtClean="0"/>
          </a:p>
        </p:txBody>
      </p:sp>
      <p:sp>
        <p:nvSpPr>
          <p:cNvPr id="27652" name="Kopfzeilenplatzhalter 3"/>
          <p:cNvSpPr>
            <a:spLocks noGrp="1"/>
          </p:cNvSpPr>
          <p:nvPr>
            <p:ph type="hdr" sz="quarter"/>
          </p:nvPr>
        </p:nvSpPr>
        <p:spPr>
          <a:noFill/>
        </p:spPr>
        <p:txBody>
          <a:bodyPr/>
          <a:lstStyle>
            <a:lvl1pPr defTabSz="894217" eaLnBrk="0" hangingPunct="0">
              <a:spcBef>
                <a:spcPct val="20000"/>
              </a:spcBef>
              <a:buChar char="•"/>
              <a:defRPr sz="2400">
                <a:solidFill>
                  <a:srgbClr val="3C3C3C"/>
                </a:solidFill>
                <a:latin typeface="Arial" charset="0"/>
              </a:defRPr>
            </a:lvl1pPr>
            <a:lvl2pPr marL="729083" indent="-280417" defTabSz="894217" eaLnBrk="0" hangingPunct="0">
              <a:spcBef>
                <a:spcPct val="20000"/>
              </a:spcBef>
              <a:buChar char="•"/>
              <a:defRPr sz="2400">
                <a:solidFill>
                  <a:srgbClr val="3C3C3C"/>
                </a:solidFill>
                <a:latin typeface="Arial" charset="0"/>
              </a:defRPr>
            </a:lvl2pPr>
            <a:lvl3pPr marL="1121666" indent="-224333" defTabSz="894217" eaLnBrk="0" hangingPunct="0">
              <a:spcBef>
                <a:spcPct val="20000"/>
              </a:spcBef>
              <a:buChar char="•"/>
              <a:defRPr sz="2400">
                <a:solidFill>
                  <a:srgbClr val="3C3C3C"/>
                </a:solidFill>
                <a:latin typeface="Arial" charset="0"/>
              </a:defRPr>
            </a:lvl3pPr>
            <a:lvl4pPr marL="1570332" indent="-224333" defTabSz="894217" eaLnBrk="0" hangingPunct="0">
              <a:spcBef>
                <a:spcPct val="20000"/>
              </a:spcBef>
              <a:buChar char="•"/>
              <a:defRPr sz="2400">
                <a:solidFill>
                  <a:srgbClr val="3C3C3C"/>
                </a:solidFill>
                <a:latin typeface="Arial" charset="0"/>
              </a:defRPr>
            </a:lvl4pPr>
            <a:lvl5pPr marL="2018999" indent="-224333" defTabSz="894217" eaLnBrk="0" hangingPunct="0">
              <a:spcBef>
                <a:spcPct val="20000"/>
              </a:spcBef>
              <a:buChar char="•"/>
              <a:defRPr sz="2400">
                <a:solidFill>
                  <a:srgbClr val="3C3C3C"/>
                </a:solidFill>
                <a:latin typeface="Arial" charset="0"/>
              </a:defRPr>
            </a:lvl5pPr>
            <a:lvl6pPr marL="2467665" indent="-224333" defTabSz="894217" eaLnBrk="0" fontAlgn="base" hangingPunct="0">
              <a:spcBef>
                <a:spcPct val="20000"/>
              </a:spcBef>
              <a:spcAft>
                <a:spcPct val="0"/>
              </a:spcAft>
              <a:buChar char="•"/>
              <a:defRPr sz="2400">
                <a:solidFill>
                  <a:srgbClr val="3C3C3C"/>
                </a:solidFill>
                <a:latin typeface="Arial" charset="0"/>
              </a:defRPr>
            </a:lvl6pPr>
            <a:lvl7pPr marL="2916331" indent="-224333" defTabSz="894217" eaLnBrk="0" fontAlgn="base" hangingPunct="0">
              <a:spcBef>
                <a:spcPct val="20000"/>
              </a:spcBef>
              <a:spcAft>
                <a:spcPct val="0"/>
              </a:spcAft>
              <a:buChar char="•"/>
              <a:defRPr sz="2400">
                <a:solidFill>
                  <a:srgbClr val="3C3C3C"/>
                </a:solidFill>
                <a:latin typeface="Arial" charset="0"/>
              </a:defRPr>
            </a:lvl7pPr>
            <a:lvl8pPr marL="3364998" indent="-224333" defTabSz="894217" eaLnBrk="0" fontAlgn="base" hangingPunct="0">
              <a:spcBef>
                <a:spcPct val="20000"/>
              </a:spcBef>
              <a:spcAft>
                <a:spcPct val="0"/>
              </a:spcAft>
              <a:buChar char="•"/>
              <a:defRPr sz="2400">
                <a:solidFill>
                  <a:srgbClr val="3C3C3C"/>
                </a:solidFill>
                <a:latin typeface="Arial" charset="0"/>
              </a:defRPr>
            </a:lvl8pPr>
            <a:lvl9pPr marL="3813664" indent="-224333" defTabSz="894217" eaLnBrk="0" fontAlgn="base" hangingPunct="0">
              <a:spcBef>
                <a:spcPct val="20000"/>
              </a:spcBef>
              <a:spcAft>
                <a:spcPct val="0"/>
              </a:spcAft>
              <a:buChar char="•"/>
              <a:defRPr sz="2400">
                <a:solidFill>
                  <a:srgbClr val="3C3C3C"/>
                </a:solidFill>
                <a:latin typeface="Arial" charset="0"/>
              </a:defRPr>
            </a:lvl9pPr>
          </a:lstStyle>
          <a:p>
            <a:pPr>
              <a:spcBef>
                <a:spcPct val="0"/>
              </a:spcBef>
              <a:buFontTx/>
              <a:buNone/>
            </a:pPr>
            <a:r>
              <a:rPr lang="de-DE" altLang="de-DE" sz="1100">
                <a:solidFill>
                  <a:schemeClr val="tx1"/>
                </a:solidFill>
              </a:rPr>
              <a:t>&lt; Titelwiederholung &gt;</a:t>
            </a:r>
          </a:p>
        </p:txBody>
      </p:sp>
      <p:sp>
        <p:nvSpPr>
          <p:cNvPr id="27653" name="Foliennummernplatzhalter 4"/>
          <p:cNvSpPr>
            <a:spLocks noGrp="1"/>
          </p:cNvSpPr>
          <p:nvPr>
            <p:ph type="sldNum" sz="quarter" idx="5"/>
          </p:nvPr>
        </p:nvSpPr>
        <p:spPr>
          <a:noFill/>
        </p:spPr>
        <p:txBody>
          <a:bodyPr/>
          <a:lstStyle>
            <a:lvl1pPr defTabSz="894217" eaLnBrk="0" hangingPunct="0">
              <a:spcBef>
                <a:spcPct val="20000"/>
              </a:spcBef>
              <a:buChar char="•"/>
              <a:defRPr sz="2400">
                <a:solidFill>
                  <a:srgbClr val="3C3C3C"/>
                </a:solidFill>
                <a:latin typeface="Arial" charset="0"/>
              </a:defRPr>
            </a:lvl1pPr>
            <a:lvl2pPr marL="729083" indent="-280417" defTabSz="894217" eaLnBrk="0" hangingPunct="0">
              <a:spcBef>
                <a:spcPct val="20000"/>
              </a:spcBef>
              <a:buChar char="•"/>
              <a:defRPr sz="2400">
                <a:solidFill>
                  <a:srgbClr val="3C3C3C"/>
                </a:solidFill>
                <a:latin typeface="Arial" charset="0"/>
              </a:defRPr>
            </a:lvl2pPr>
            <a:lvl3pPr marL="1121666" indent="-224333" defTabSz="894217" eaLnBrk="0" hangingPunct="0">
              <a:spcBef>
                <a:spcPct val="20000"/>
              </a:spcBef>
              <a:buChar char="•"/>
              <a:defRPr sz="2400">
                <a:solidFill>
                  <a:srgbClr val="3C3C3C"/>
                </a:solidFill>
                <a:latin typeface="Arial" charset="0"/>
              </a:defRPr>
            </a:lvl3pPr>
            <a:lvl4pPr marL="1570332" indent="-224333" defTabSz="894217" eaLnBrk="0" hangingPunct="0">
              <a:spcBef>
                <a:spcPct val="20000"/>
              </a:spcBef>
              <a:buChar char="•"/>
              <a:defRPr sz="2400">
                <a:solidFill>
                  <a:srgbClr val="3C3C3C"/>
                </a:solidFill>
                <a:latin typeface="Arial" charset="0"/>
              </a:defRPr>
            </a:lvl4pPr>
            <a:lvl5pPr marL="2018999" indent="-224333" defTabSz="894217" eaLnBrk="0" hangingPunct="0">
              <a:spcBef>
                <a:spcPct val="20000"/>
              </a:spcBef>
              <a:buChar char="•"/>
              <a:defRPr sz="2400">
                <a:solidFill>
                  <a:srgbClr val="3C3C3C"/>
                </a:solidFill>
                <a:latin typeface="Arial" charset="0"/>
              </a:defRPr>
            </a:lvl5pPr>
            <a:lvl6pPr marL="2467665" indent="-224333" defTabSz="894217" eaLnBrk="0" fontAlgn="base" hangingPunct="0">
              <a:spcBef>
                <a:spcPct val="20000"/>
              </a:spcBef>
              <a:spcAft>
                <a:spcPct val="0"/>
              </a:spcAft>
              <a:buChar char="•"/>
              <a:defRPr sz="2400">
                <a:solidFill>
                  <a:srgbClr val="3C3C3C"/>
                </a:solidFill>
                <a:latin typeface="Arial" charset="0"/>
              </a:defRPr>
            </a:lvl6pPr>
            <a:lvl7pPr marL="2916331" indent="-224333" defTabSz="894217" eaLnBrk="0" fontAlgn="base" hangingPunct="0">
              <a:spcBef>
                <a:spcPct val="20000"/>
              </a:spcBef>
              <a:spcAft>
                <a:spcPct val="0"/>
              </a:spcAft>
              <a:buChar char="•"/>
              <a:defRPr sz="2400">
                <a:solidFill>
                  <a:srgbClr val="3C3C3C"/>
                </a:solidFill>
                <a:latin typeface="Arial" charset="0"/>
              </a:defRPr>
            </a:lvl7pPr>
            <a:lvl8pPr marL="3364998" indent="-224333" defTabSz="894217" eaLnBrk="0" fontAlgn="base" hangingPunct="0">
              <a:spcBef>
                <a:spcPct val="20000"/>
              </a:spcBef>
              <a:spcAft>
                <a:spcPct val="0"/>
              </a:spcAft>
              <a:buChar char="•"/>
              <a:defRPr sz="2400">
                <a:solidFill>
                  <a:srgbClr val="3C3C3C"/>
                </a:solidFill>
                <a:latin typeface="Arial" charset="0"/>
              </a:defRPr>
            </a:lvl8pPr>
            <a:lvl9pPr marL="3813664" indent="-224333" defTabSz="894217" eaLnBrk="0" fontAlgn="base" hangingPunct="0">
              <a:spcBef>
                <a:spcPct val="20000"/>
              </a:spcBef>
              <a:spcAft>
                <a:spcPct val="0"/>
              </a:spcAft>
              <a:buChar char="•"/>
              <a:defRPr sz="2400">
                <a:solidFill>
                  <a:srgbClr val="3C3C3C"/>
                </a:solidFill>
                <a:latin typeface="Arial" charset="0"/>
              </a:defRPr>
            </a:lvl9pPr>
          </a:lstStyle>
          <a:p>
            <a:pPr>
              <a:spcBef>
                <a:spcPct val="0"/>
              </a:spcBef>
              <a:buFontTx/>
              <a:buNone/>
            </a:pPr>
            <a:fld id="{B0C508A7-88D2-4C4E-8CF9-77FF9D624664}" type="slidenum">
              <a:rPr lang="de-DE" altLang="de-DE" sz="1000">
                <a:solidFill>
                  <a:schemeClr val="tx1"/>
                </a:solidFill>
              </a:rPr>
              <a:pPr>
                <a:spcBef>
                  <a:spcPct val="0"/>
                </a:spcBef>
                <a:buFontTx/>
                <a:buNone/>
              </a:pPr>
              <a:t>3</a:t>
            </a:fld>
            <a:endParaRPr lang="de-DE" altLang="de-DE" sz="1000">
              <a:solidFill>
                <a:schemeClr val="tx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bildplatzhalter 1"/>
          <p:cNvSpPr>
            <a:spLocks noGrp="1" noRot="1" noChangeAspect="1" noTextEdit="1"/>
          </p:cNvSpPr>
          <p:nvPr>
            <p:ph type="sldImg"/>
          </p:nvPr>
        </p:nvSpPr>
        <p:spPr>
          <a:ln/>
        </p:spPr>
      </p:sp>
      <p:sp>
        <p:nvSpPr>
          <p:cNvPr id="28675" name="Notizenplatzhalter 2"/>
          <p:cNvSpPr>
            <a:spLocks noGrp="1"/>
          </p:cNvSpPr>
          <p:nvPr>
            <p:ph type="body" idx="1"/>
          </p:nvPr>
        </p:nvSpPr>
        <p:spPr>
          <a:noFill/>
        </p:spPr>
        <p:txBody>
          <a:bodyPr/>
          <a:lstStyle/>
          <a:p>
            <a:pPr eaLnBrk="1" hangingPunct="1"/>
            <a:endParaRPr lang="de-DE" altLang="de-DE" smtClean="0"/>
          </a:p>
        </p:txBody>
      </p:sp>
      <p:sp>
        <p:nvSpPr>
          <p:cNvPr id="28676" name="Kopfzeilenplatzhalter 3"/>
          <p:cNvSpPr>
            <a:spLocks noGrp="1"/>
          </p:cNvSpPr>
          <p:nvPr>
            <p:ph type="hdr" sz="quarter"/>
          </p:nvPr>
        </p:nvSpPr>
        <p:spPr>
          <a:noFill/>
        </p:spPr>
        <p:txBody>
          <a:bodyPr/>
          <a:lstStyle>
            <a:lvl1pPr defTabSz="894217" eaLnBrk="0" hangingPunct="0">
              <a:spcBef>
                <a:spcPct val="20000"/>
              </a:spcBef>
              <a:buChar char="•"/>
              <a:defRPr sz="2400">
                <a:solidFill>
                  <a:srgbClr val="3C3C3C"/>
                </a:solidFill>
                <a:latin typeface="Arial" charset="0"/>
              </a:defRPr>
            </a:lvl1pPr>
            <a:lvl2pPr marL="729083" indent="-280417" defTabSz="894217" eaLnBrk="0" hangingPunct="0">
              <a:spcBef>
                <a:spcPct val="20000"/>
              </a:spcBef>
              <a:buChar char="•"/>
              <a:defRPr sz="2400">
                <a:solidFill>
                  <a:srgbClr val="3C3C3C"/>
                </a:solidFill>
                <a:latin typeface="Arial" charset="0"/>
              </a:defRPr>
            </a:lvl2pPr>
            <a:lvl3pPr marL="1121666" indent="-224333" defTabSz="894217" eaLnBrk="0" hangingPunct="0">
              <a:spcBef>
                <a:spcPct val="20000"/>
              </a:spcBef>
              <a:buChar char="•"/>
              <a:defRPr sz="2400">
                <a:solidFill>
                  <a:srgbClr val="3C3C3C"/>
                </a:solidFill>
                <a:latin typeface="Arial" charset="0"/>
              </a:defRPr>
            </a:lvl3pPr>
            <a:lvl4pPr marL="1570332" indent="-224333" defTabSz="894217" eaLnBrk="0" hangingPunct="0">
              <a:spcBef>
                <a:spcPct val="20000"/>
              </a:spcBef>
              <a:buChar char="•"/>
              <a:defRPr sz="2400">
                <a:solidFill>
                  <a:srgbClr val="3C3C3C"/>
                </a:solidFill>
                <a:latin typeface="Arial" charset="0"/>
              </a:defRPr>
            </a:lvl4pPr>
            <a:lvl5pPr marL="2018999" indent="-224333" defTabSz="894217" eaLnBrk="0" hangingPunct="0">
              <a:spcBef>
                <a:spcPct val="20000"/>
              </a:spcBef>
              <a:buChar char="•"/>
              <a:defRPr sz="2400">
                <a:solidFill>
                  <a:srgbClr val="3C3C3C"/>
                </a:solidFill>
                <a:latin typeface="Arial" charset="0"/>
              </a:defRPr>
            </a:lvl5pPr>
            <a:lvl6pPr marL="2467665" indent="-224333" defTabSz="894217" eaLnBrk="0" fontAlgn="base" hangingPunct="0">
              <a:spcBef>
                <a:spcPct val="20000"/>
              </a:spcBef>
              <a:spcAft>
                <a:spcPct val="0"/>
              </a:spcAft>
              <a:buChar char="•"/>
              <a:defRPr sz="2400">
                <a:solidFill>
                  <a:srgbClr val="3C3C3C"/>
                </a:solidFill>
                <a:latin typeface="Arial" charset="0"/>
              </a:defRPr>
            </a:lvl6pPr>
            <a:lvl7pPr marL="2916331" indent="-224333" defTabSz="894217" eaLnBrk="0" fontAlgn="base" hangingPunct="0">
              <a:spcBef>
                <a:spcPct val="20000"/>
              </a:spcBef>
              <a:spcAft>
                <a:spcPct val="0"/>
              </a:spcAft>
              <a:buChar char="•"/>
              <a:defRPr sz="2400">
                <a:solidFill>
                  <a:srgbClr val="3C3C3C"/>
                </a:solidFill>
                <a:latin typeface="Arial" charset="0"/>
              </a:defRPr>
            </a:lvl7pPr>
            <a:lvl8pPr marL="3364998" indent="-224333" defTabSz="894217" eaLnBrk="0" fontAlgn="base" hangingPunct="0">
              <a:spcBef>
                <a:spcPct val="20000"/>
              </a:spcBef>
              <a:spcAft>
                <a:spcPct val="0"/>
              </a:spcAft>
              <a:buChar char="•"/>
              <a:defRPr sz="2400">
                <a:solidFill>
                  <a:srgbClr val="3C3C3C"/>
                </a:solidFill>
                <a:latin typeface="Arial" charset="0"/>
              </a:defRPr>
            </a:lvl8pPr>
            <a:lvl9pPr marL="3813664" indent="-224333" defTabSz="894217" eaLnBrk="0" fontAlgn="base" hangingPunct="0">
              <a:spcBef>
                <a:spcPct val="20000"/>
              </a:spcBef>
              <a:spcAft>
                <a:spcPct val="0"/>
              </a:spcAft>
              <a:buChar char="•"/>
              <a:defRPr sz="2400">
                <a:solidFill>
                  <a:srgbClr val="3C3C3C"/>
                </a:solidFill>
                <a:latin typeface="Arial" charset="0"/>
              </a:defRPr>
            </a:lvl9pPr>
          </a:lstStyle>
          <a:p>
            <a:pPr>
              <a:spcBef>
                <a:spcPct val="0"/>
              </a:spcBef>
              <a:buFontTx/>
              <a:buNone/>
            </a:pPr>
            <a:r>
              <a:rPr lang="de-DE" altLang="de-DE" sz="1100">
                <a:solidFill>
                  <a:schemeClr val="tx1"/>
                </a:solidFill>
              </a:rPr>
              <a:t>&lt; Titelwiederholung &gt;</a:t>
            </a:r>
          </a:p>
        </p:txBody>
      </p:sp>
      <p:sp>
        <p:nvSpPr>
          <p:cNvPr id="28677" name="Foliennummernplatzhalter 4"/>
          <p:cNvSpPr>
            <a:spLocks noGrp="1"/>
          </p:cNvSpPr>
          <p:nvPr>
            <p:ph type="sldNum" sz="quarter" idx="5"/>
          </p:nvPr>
        </p:nvSpPr>
        <p:spPr>
          <a:noFill/>
        </p:spPr>
        <p:txBody>
          <a:bodyPr/>
          <a:lstStyle>
            <a:lvl1pPr defTabSz="894217" eaLnBrk="0" hangingPunct="0">
              <a:spcBef>
                <a:spcPct val="20000"/>
              </a:spcBef>
              <a:buChar char="•"/>
              <a:defRPr sz="2400">
                <a:solidFill>
                  <a:srgbClr val="3C3C3C"/>
                </a:solidFill>
                <a:latin typeface="Arial" charset="0"/>
              </a:defRPr>
            </a:lvl1pPr>
            <a:lvl2pPr marL="729083" indent="-280417" defTabSz="894217" eaLnBrk="0" hangingPunct="0">
              <a:spcBef>
                <a:spcPct val="20000"/>
              </a:spcBef>
              <a:buChar char="•"/>
              <a:defRPr sz="2400">
                <a:solidFill>
                  <a:srgbClr val="3C3C3C"/>
                </a:solidFill>
                <a:latin typeface="Arial" charset="0"/>
              </a:defRPr>
            </a:lvl2pPr>
            <a:lvl3pPr marL="1121666" indent="-224333" defTabSz="894217" eaLnBrk="0" hangingPunct="0">
              <a:spcBef>
                <a:spcPct val="20000"/>
              </a:spcBef>
              <a:buChar char="•"/>
              <a:defRPr sz="2400">
                <a:solidFill>
                  <a:srgbClr val="3C3C3C"/>
                </a:solidFill>
                <a:latin typeface="Arial" charset="0"/>
              </a:defRPr>
            </a:lvl3pPr>
            <a:lvl4pPr marL="1570332" indent="-224333" defTabSz="894217" eaLnBrk="0" hangingPunct="0">
              <a:spcBef>
                <a:spcPct val="20000"/>
              </a:spcBef>
              <a:buChar char="•"/>
              <a:defRPr sz="2400">
                <a:solidFill>
                  <a:srgbClr val="3C3C3C"/>
                </a:solidFill>
                <a:latin typeface="Arial" charset="0"/>
              </a:defRPr>
            </a:lvl4pPr>
            <a:lvl5pPr marL="2018999" indent="-224333" defTabSz="894217" eaLnBrk="0" hangingPunct="0">
              <a:spcBef>
                <a:spcPct val="20000"/>
              </a:spcBef>
              <a:buChar char="•"/>
              <a:defRPr sz="2400">
                <a:solidFill>
                  <a:srgbClr val="3C3C3C"/>
                </a:solidFill>
                <a:latin typeface="Arial" charset="0"/>
              </a:defRPr>
            </a:lvl5pPr>
            <a:lvl6pPr marL="2467665" indent="-224333" defTabSz="894217" eaLnBrk="0" fontAlgn="base" hangingPunct="0">
              <a:spcBef>
                <a:spcPct val="20000"/>
              </a:spcBef>
              <a:spcAft>
                <a:spcPct val="0"/>
              </a:spcAft>
              <a:buChar char="•"/>
              <a:defRPr sz="2400">
                <a:solidFill>
                  <a:srgbClr val="3C3C3C"/>
                </a:solidFill>
                <a:latin typeface="Arial" charset="0"/>
              </a:defRPr>
            </a:lvl6pPr>
            <a:lvl7pPr marL="2916331" indent="-224333" defTabSz="894217" eaLnBrk="0" fontAlgn="base" hangingPunct="0">
              <a:spcBef>
                <a:spcPct val="20000"/>
              </a:spcBef>
              <a:spcAft>
                <a:spcPct val="0"/>
              </a:spcAft>
              <a:buChar char="•"/>
              <a:defRPr sz="2400">
                <a:solidFill>
                  <a:srgbClr val="3C3C3C"/>
                </a:solidFill>
                <a:latin typeface="Arial" charset="0"/>
              </a:defRPr>
            </a:lvl7pPr>
            <a:lvl8pPr marL="3364998" indent="-224333" defTabSz="894217" eaLnBrk="0" fontAlgn="base" hangingPunct="0">
              <a:spcBef>
                <a:spcPct val="20000"/>
              </a:spcBef>
              <a:spcAft>
                <a:spcPct val="0"/>
              </a:spcAft>
              <a:buChar char="•"/>
              <a:defRPr sz="2400">
                <a:solidFill>
                  <a:srgbClr val="3C3C3C"/>
                </a:solidFill>
                <a:latin typeface="Arial" charset="0"/>
              </a:defRPr>
            </a:lvl8pPr>
            <a:lvl9pPr marL="3813664" indent="-224333" defTabSz="894217" eaLnBrk="0" fontAlgn="base" hangingPunct="0">
              <a:spcBef>
                <a:spcPct val="20000"/>
              </a:spcBef>
              <a:spcAft>
                <a:spcPct val="0"/>
              </a:spcAft>
              <a:buChar char="•"/>
              <a:defRPr sz="2400">
                <a:solidFill>
                  <a:srgbClr val="3C3C3C"/>
                </a:solidFill>
                <a:latin typeface="Arial" charset="0"/>
              </a:defRPr>
            </a:lvl9pPr>
          </a:lstStyle>
          <a:p>
            <a:pPr>
              <a:spcBef>
                <a:spcPct val="0"/>
              </a:spcBef>
              <a:buFontTx/>
              <a:buNone/>
            </a:pPr>
            <a:fld id="{131BE901-D082-4B53-BF76-6C242EDE0FA2}" type="slidenum">
              <a:rPr lang="de-DE" altLang="de-DE" sz="1000">
                <a:solidFill>
                  <a:schemeClr val="tx1"/>
                </a:solidFill>
              </a:rPr>
              <a:pPr>
                <a:spcBef>
                  <a:spcPct val="0"/>
                </a:spcBef>
                <a:buFontTx/>
                <a:buNone/>
              </a:pPr>
              <a:t>4</a:t>
            </a:fld>
            <a:endParaRPr lang="de-DE" altLang="de-DE" sz="1000">
              <a:solidFill>
                <a:schemeClr val="tx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bildplatzhalter 1"/>
          <p:cNvSpPr>
            <a:spLocks noGrp="1" noRot="1" noChangeAspect="1" noTextEdit="1"/>
          </p:cNvSpPr>
          <p:nvPr>
            <p:ph type="sldImg"/>
          </p:nvPr>
        </p:nvSpPr>
        <p:spPr>
          <a:ln/>
        </p:spPr>
      </p:sp>
      <p:sp>
        <p:nvSpPr>
          <p:cNvPr id="29699" name="Notizenplatzhalter 2"/>
          <p:cNvSpPr>
            <a:spLocks noGrp="1"/>
          </p:cNvSpPr>
          <p:nvPr>
            <p:ph type="body" idx="1"/>
          </p:nvPr>
        </p:nvSpPr>
        <p:spPr>
          <a:noFill/>
        </p:spPr>
        <p:txBody>
          <a:bodyPr/>
          <a:lstStyle/>
          <a:p>
            <a:pPr eaLnBrk="1" hangingPunct="1"/>
            <a:endParaRPr lang="de-DE" altLang="de-DE" smtClean="0"/>
          </a:p>
        </p:txBody>
      </p:sp>
      <p:sp>
        <p:nvSpPr>
          <p:cNvPr id="29700" name="Kopfzeilenplatzhalter 3"/>
          <p:cNvSpPr>
            <a:spLocks noGrp="1"/>
          </p:cNvSpPr>
          <p:nvPr>
            <p:ph type="hdr" sz="quarter"/>
          </p:nvPr>
        </p:nvSpPr>
        <p:spPr>
          <a:noFill/>
        </p:spPr>
        <p:txBody>
          <a:bodyPr/>
          <a:lstStyle>
            <a:lvl1pPr defTabSz="894217" eaLnBrk="0" hangingPunct="0">
              <a:spcBef>
                <a:spcPct val="20000"/>
              </a:spcBef>
              <a:buChar char="•"/>
              <a:defRPr sz="2400">
                <a:solidFill>
                  <a:srgbClr val="3C3C3C"/>
                </a:solidFill>
                <a:latin typeface="Arial" charset="0"/>
              </a:defRPr>
            </a:lvl1pPr>
            <a:lvl2pPr marL="729083" indent="-280417" defTabSz="894217" eaLnBrk="0" hangingPunct="0">
              <a:spcBef>
                <a:spcPct val="20000"/>
              </a:spcBef>
              <a:buChar char="•"/>
              <a:defRPr sz="2400">
                <a:solidFill>
                  <a:srgbClr val="3C3C3C"/>
                </a:solidFill>
                <a:latin typeface="Arial" charset="0"/>
              </a:defRPr>
            </a:lvl2pPr>
            <a:lvl3pPr marL="1121666" indent="-224333" defTabSz="894217" eaLnBrk="0" hangingPunct="0">
              <a:spcBef>
                <a:spcPct val="20000"/>
              </a:spcBef>
              <a:buChar char="•"/>
              <a:defRPr sz="2400">
                <a:solidFill>
                  <a:srgbClr val="3C3C3C"/>
                </a:solidFill>
                <a:latin typeface="Arial" charset="0"/>
              </a:defRPr>
            </a:lvl3pPr>
            <a:lvl4pPr marL="1570332" indent="-224333" defTabSz="894217" eaLnBrk="0" hangingPunct="0">
              <a:spcBef>
                <a:spcPct val="20000"/>
              </a:spcBef>
              <a:buChar char="•"/>
              <a:defRPr sz="2400">
                <a:solidFill>
                  <a:srgbClr val="3C3C3C"/>
                </a:solidFill>
                <a:latin typeface="Arial" charset="0"/>
              </a:defRPr>
            </a:lvl4pPr>
            <a:lvl5pPr marL="2018999" indent="-224333" defTabSz="894217" eaLnBrk="0" hangingPunct="0">
              <a:spcBef>
                <a:spcPct val="20000"/>
              </a:spcBef>
              <a:buChar char="•"/>
              <a:defRPr sz="2400">
                <a:solidFill>
                  <a:srgbClr val="3C3C3C"/>
                </a:solidFill>
                <a:latin typeface="Arial" charset="0"/>
              </a:defRPr>
            </a:lvl5pPr>
            <a:lvl6pPr marL="2467665" indent="-224333" defTabSz="894217" eaLnBrk="0" fontAlgn="base" hangingPunct="0">
              <a:spcBef>
                <a:spcPct val="20000"/>
              </a:spcBef>
              <a:spcAft>
                <a:spcPct val="0"/>
              </a:spcAft>
              <a:buChar char="•"/>
              <a:defRPr sz="2400">
                <a:solidFill>
                  <a:srgbClr val="3C3C3C"/>
                </a:solidFill>
                <a:latin typeface="Arial" charset="0"/>
              </a:defRPr>
            </a:lvl6pPr>
            <a:lvl7pPr marL="2916331" indent="-224333" defTabSz="894217" eaLnBrk="0" fontAlgn="base" hangingPunct="0">
              <a:spcBef>
                <a:spcPct val="20000"/>
              </a:spcBef>
              <a:spcAft>
                <a:spcPct val="0"/>
              </a:spcAft>
              <a:buChar char="•"/>
              <a:defRPr sz="2400">
                <a:solidFill>
                  <a:srgbClr val="3C3C3C"/>
                </a:solidFill>
                <a:latin typeface="Arial" charset="0"/>
              </a:defRPr>
            </a:lvl7pPr>
            <a:lvl8pPr marL="3364998" indent="-224333" defTabSz="894217" eaLnBrk="0" fontAlgn="base" hangingPunct="0">
              <a:spcBef>
                <a:spcPct val="20000"/>
              </a:spcBef>
              <a:spcAft>
                <a:spcPct val="0"/>
              </a:spcAft>
              <a:buChar char="•"/>
              <a:defRPr sz="2400">
                <a:solidFill>
                  <a:srgbClr val="3C3C3C"/>
                </a:solidFill>
                <a:latin typeface="Arial" charset="0"/>
              </a:defRPr>
            </a:lvl8pPr>
            <a:lvl9pPr marL="3813664" indent="-224333" defTabSz="894217" eaLnBrk="0" fontAlgn="base" hangingPunct="0">
              <a:spcBef>
                <a:spcPct val="20000"/>
              </a:spcBef>
              <a:spcAft>
                <a:spcPct val="0"/>
              </a:spcAft>
              <a:buChar char="•"/>
              <a:defRPr sz="2400">
                <a:solidFill>
                  <a:srgbClr val="3C3C3C"/>
                </a:solidFill>
                <a:latin typeface="Arial" charset="0"/>
              </a:defRPr>
            </a:lvl9pPr>
          </a:lstStyle>
          <a:p>
            <a:pPr>
              <a:spcBef>
                <a:spcPct val="0"/>
              </a:spcBef>
              <a:buFontTx/>
              <a:buNone/>
            </a:pPr>
            <a:r>
              <a:rPr lang="de-DE" altLang="de-DE" sz="1100">
                <a:solidFill>
                  <a:schemeClr val="tx1"/>
                </a:solidFill>
              </a:rPr>
              <a:t>&lt; Titelwiederholung &gt;</a:t>
            </a:r>
          </a:p>
        </p:txBody>
      </p:sp>
      <p:sp>
        <p:nvSpPr>
          <p:cNvPr id="29701" name="Foliennummernplatzhalter 4"/>
          <p:cNvSpPr>
            <a:spLocks noGrp="1"/>
          </p:cNvSpPr>
          <p:nvPr>
            <p:ph type="sldNum" sz="quarter" idx="5"/>
          </p:nvPr>
        </p:nvSpPr>
        <p:spPr>
          <a:noFill/>
        </p:spPr>
        <p:txBody>
          <a:bodyPr/>
          <a:lstStyle>
            <a:lvl1pPr defTabSz="894217" eaLnBrk="0" hangingPunct="0">
              <a:spcBef>
                <a:spcPct val="20000"/>
              </a:spcBef>
              <a:buChar char="•"/>
              <a:defRPr sz="2400">
                <a:solidFill>
                  <a:srgbClr val="3C3C3C"/>
                </a:solidFill>
                <a:latin typeface="Arial" charset="0"/>
              </a:defRPr>
            </a:lvl1pPr>
            <a:lvl2pPr marL="729083" indent="-280417" defTabSz="894217" eaLnBrk="0" hangingPunct="0">
              <a:spcBef>
                <a:spcPct val="20000"/>
              </a:spcBef>
              <a:buChar char="•"/>
              <a:defRPr sz="2400">
                <a:solidFill>
                  <a:srgbClr val="3C3C3C"/>
                </a:solidFill>
                <a:latin typeface="Arial" charset="0"/>
              </a:defRPr>
            </a:lvl2pPr>
            <a:lvl3pPr marL="1121666" indent="-224333" defTabSz="894217" eaLnBrk="0" hangingPunct="0">
              <a:spcBef>
                <a:spcPct val="20000"/>
              </a:spcBef>
              <a:buChar char="•"/>
              <a:defRPr sz="2400">
                <a:solidFill>
                  <a:srgbClr val="3C3C3C"/>
                </a:solidFill>
                <a:latin typeface="Arial" charset="0"/>
              </a:defRPr>
            </a:lvl3pPr>
            <a:lvl4pPr marL="1570332" indent="-224333" defTabSz="894217" eaLnBrk="0" hangingPunct="0">
              <a:spcBef>
                <a:spcPct val="20000"/>
              </a:spcBef>
              <a:buChar char="•"/>
              <a:defRPr sz="2400">
                <a:solidFill>
                  <a:srgbClr val="3C3C3C"/>
                </a:solidFill>
                <a:latin typeface="Arial" charset="0"/>
              </a:defRPr>
            </a:lvl4pPr>
            <a:lvl5pPr marL="2018999" indent="-224333" defTabSz="894217" eaLnBrk="0" hangingPunct="0">
              <a:spcBef>
                <a:spcPct val="20000"/>
              </a:spcBef>
              <a:buChar char="•"/>
              <a:defRPr sz="2400">
                <a:solidFill>
                  <a:srgbClr val="3C3C3C"/>
                </a:solidFill>
                <a:latin typeface="Arial" charset="0"/>
              </a:defRPr>
            </a:lvl5pPr>
            <a:lvl6pPr marL="2467665" indent="-224333" defTabSz="894217" eaLnBrk="0" fontAlgn="base" hangingPunct="0">
              <a:spcBef>
                <a:spcPct val="20000"/>
              </a:spcBef>
              <a:spcAft>
                <a:spcPct val="0"/>
              </a:spcAft>
              <a:buChar char="•"/>
              <a:defRPr sz="2400">
                <a:solidFill>
                  <a:srgbClr val="3C3C3C"/>
                </a:solidFill>
                <a:latin typeface="Arial" charset="0"/>
              </a:defRPr>
            </a:lvl6pPr>
            <a:lvl7pPr marL="2916331" indent="-224333" defTabSz="894217" eaLnBrk="0" fontAlgn="base" hangingPunct="0">
              <a:spcBef>
                <a:spcPct val="20000"/>
              </a:spcBef>
              <a:spcAft>
                <a:spcPct val="0"/>
              </a:spcAft>
              <a:buChar char="•"/>
              <a:defRPr sz="2400">
                <a:solidFill>
                  <a:srgbClr val="3C3C3C"/>
                </a:solidFill>
                <a:latin typeface="Arial" charset="0"/>
              </a:defRPr>
            </a:lvl7pPr>
            <a:lvl8pPr marL="3364998" indent="-224333" defTabSz="894217" eaLnBrk="0" fontAlgn="base" hangingPunct="0">
              <a:spcBef>
                <a:spcPct val="20000"/>
              </a:spcBef>
              <a:spcAft>
                <a:spcPct val="0"/>
              </a:spcAft>
              <a:buChar char="•"/>
              <a:defRPr sz="2400">
                <a:solidFill>
                  <a:srgbClr val="3C3C3C"/>
                </a:solidFill>
                <a:latin typeface="Arial" charset="0"/>
              </a:defRPr>
            </a:lvl8pPr>
            <a:lvl9pPr marL="3813664" indent="-224333" defTabSz="894217" eaLnBrk="0" fontAlgn="base" hangingPunct="0">
              <a:spcBef>
                <a:spcPct val="20000"/>
              </a:spcBef>
              <a:spcAft>
                <a:spcPct val="0"/>
              </a:spcAft>
              <a:buChar char="•"/>
              <a:defRPr sz="2400">
                <a:solidFill>
                  <a:srgbClr val="3C3C3C"/>
                </a:solidFill>
                <a:latin typeface="Arial" charset="0"/>
              </a:defRPr>
            </a:lvl9pPr>
          </a:lstStyle>
          <a:p>
            <a:pPr>
              <a:spcBef>
                <a:spcPct val="0"/>
              </a:spcBef>
              <a:buFontTx/>
              <a:buNone/>
            </a:pPr>
            <a:fld id="{C99D60CA-F57A-4EC6-AA15-74A57017F679}" type="slidenum">
              <a:rPr lang="de-DE" altLang="de-DE" sz="1000">
                <a:solidFill>
                  <a:schemeClr val="tx1"/>
                </a:solidFill>
              </a:rPr>
              <a:pPr>
                <a:spcBef>
                  <a:spcPct val="0"/>
                </a:spcBef>
                <a:buFontTx/>
                <a:buNone/>
              </a:pPr>
              <a:t>5</a:t>
            </a:fld>
            <a:endParaRPr lang="de-DE" altLang="de-DE" sz="1000">
              <a:solidFill>
                <a:schemeClr val="tx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lienbildplatzhalter 1"/>
          <p:cNvSpPr>
            <a:spLocks noGrp="1" noRot="1" noChangeAspect="1" noTextEdit="1"/>
          </p:cNvSpPr>
          <p:nvPr>
            <p:ph type="sldImg"/>
          </p:nvPr>
        </p:nvSpPr>
        <p:spPr>
          <a:ln/>
        </p:spPr>
      </p:sp>
      <p:sp>
        <p:nvSpPr>
          <p:cNvPr id="30723" name="Notizenplatzhalter 2"/>
          <p:cNvSpPr>
            <a:spLocks noGrp="1"/>
          </p:cNvSpPr>
          <p:nvPr>
            <p:ph type="body" idx="1"/>
          </p:nvPr>
        </p:nvSpPr>
        <p:spPr>
          <a:noFill/>
        </p:spPr>
        <p:txBody>
          <a:bodyPr/>
          <a:lstStyle/>
          <a:p>
            <a:pPr eaLnBrk="1" hangingPunct="1"/>
            <a:endParaRPr lang="de-DE" altLang="de-DE" smtClean="0"/>
          </a:p>
        </p:txBody>
      </p:sp>
      <p:sp>
        <p:nvSpPr>
          <p:cNvPr id="30724" name="Kopfzeilenplatzhalter 3"/>
          <p:cNvSpPr>
            <a:spLocks noGrp="1"/>
          </p:cNvSpPr>
          <p:nvPr>
            <p:ph type="hdr" sz="quarter"/>
          </p:nvPr>
        </p:nvSpPr>
        <p:spPr>
          <a:noFill/>
        </p:spPr>
        <p:txBody>
          <a:bodyPr/>
          <a:lstStyle>
            <a:lvl1pPr defTabSz="894217" eaLnBrk="0" hangingPunct="0">
              <a:spcBef>
                <a:spcPct val="20000"/>
              </a:spcBef>
              <a:buChar char="•"/>
              <a:defRPr sz="2400">
                <a:solidFill>
                  <a:srgbClr val="3C3C3C"/>
                </a:solidFill>
                <a:latin typeface="Arial" charset="0"/>
              </a:defRPr>
            </a:lvl1pPr>
            <a:lvl2pPr marL="729083" indent="-280417" defTabSz="894217" eaLnBrk="0" hangingPunct="0">
              <a:spcBef>
                <a:spcPct val="20000"/>
              </a:spcBef>
              <a:buChar char="•"/>
              <a:defRPr sz="2400">
                <a:solidFill>
                  <a:srgbClr val="3C3C3C"/>
                </a:solidFill>
                <a:latin typeface="Arial" charset="0"/>
              </a:defRPr>
            </a:lvl2pPr>
            <a:lvl3pPr marL="1121666" indent="-224333" defTabSz="894217" eaLnBrk="0" hangingPunct="0">
              <a:spcBef>
                <a:spcPct val="20000"/>
              </a:spcBef>
              <a:buChar char="•"/>
              <a:defRPr sz="2400">
                <a:solidFill>
                  <a:srgbClr val="3C3C3C"/>
                </a:solidFill>
                <a:latin typeface="Arial" charset="0"/>
              </a:defRPr>
            </a:lvl3pPr>
            <a:lvl4pPr marL="1570332" indent="-224333" defTabSz="894217" eaLnBrk="0" hangingPunct="0">
              <a:spcBef>
                <a:spcPct val="20000"/>
              </a:spcBef>
              <a:buChar char="•"/>
              <a:defRPr sz="2400">
                <a:solidFill>
                  <a:srgbClr val="3C3C3C"/>
                </a:solidFill>
                <a:latin typeface="Arial" charset="0"/>
              </a:defRPr>
            </a:lvl4pPr>
            <a:lvl5pPr marL="2018999" indent="-224333" defTabSz="894217" eaLnBrk="0" hangingPunct="0">
              <a:spcBef>
                <a:spcPct val="20000"/>
              </a:spcBef>
              <a:buChar char="•"/>
              <a:defRPr sz="2400">
                <a:solidFill>
                  <a:srgbClr val="3C3C3C"/>
                </a:solidFill>
                <a:latin typeface="Arial" charset="0"/>
              </a:defRPr>
            </a:lvl5pPr>
            <a:lvl6pPr marL="2467665" indent="-224333" defTabSz="894217" eaLnBrk="0" fontAlgn="base" hangingPunct="0">
              <a:spcBef>
                <a:spcPct val="20000"/>
              </a:spcBef>
              <a:spcAft>
                <a:spcPct val="0"/>
              </a:spcAft>
              <a:buChar char="•"/>
              <a:defRPr sz="2400">
                <a:solidFill>
                  <a:srgbClr val="3C3C3C"/>
                </a:solidFill>
                <a:latin typeface="Arial" charset="0"/>
              </a:defRPr>
            </a:lvl6pPr>
            <a:lvl7pPr marL="2916331" indent="-224333" defTabSz="894217" eaLnBrk="0" fontAlgn="base" hangingPunct="0">
              <a:spcBef>
                <a:spcPct val="20000"/>
              </a:spcBef>
              <a:spcAft>
                <a:spcPct val="0"/>
              </a:spcAft>
              <a:buChar char="•"/>
              <a:defRPr sz="2400">
                <a:solidFill>
                  <a:srgbClr val="3C3C3C"/>
                </a:solidFill>
                <a:latin typeface="Arial" charset="0"/>
              </a:defRPr>
            </a:lvl7pPr>
            <a:lvl8pPr marL="3364998" indent="-224333" defTabSz="894217" eaLnBrk="0" fontAlgn="base" hangingPunct="0">
              <a:spcBef>
                <a:spcPct val="20000"/>
              </a:spcBef>
              <a:spcAft>
                <a:spcPct val="0"/>
              </a:spcAft>
              <a:buChar char="•"/>
              <a:defRPr sz="2400">
                <a:solidFill>
                  <a:srgbClr val="3C3C3C"/>
                </a:solidFill>
                <a:latin typeface="Arial" charset="0"/>
              </a:defRPr>
            </a:lvl8pPr>
            <a:lvl9pPr marL="3813664" indent="-224333" defTabSz="894217" eaLnBrk="0" fontAlgn="base" hangingPunct="0">
              <a:spcBef>
                <a:spcPct val="20000"/>
              </a:spcBef>
              <a:spcAft>
                <a:spcPct val="0"/>
              </a:spcAft>
              <a:buChar char="•"/>
              <a:defRPr sz="2400">
                <a:solidFill>
                  <a:srgbClr val="3C3C3C"/>
                </a:solidFill>
                <a:latin typeface="Arial" charset="0"/>
              </a:defRPr>
            </a:lvl9pPr>
          </a:lstStyle>
          <a:p>
            <a:pPr>
              <a:spcBef>
                <a:spcPct val="0"/>
              </a:spcBef>
              <a:buFontTx/>
              <a:buNone/>
            </a:pPr>
            <a:r>
              <a:rPr lang="de-DE" altLang="de-DE" sz="1100">
                <a:solidFill>
                  <a:schemeClr val="tx1"/>
                </a:solidFill>
              </a:rPr>
              <a:t>&lt; Titelwiederholung &gt;</a:t>
            </a:r>
          </a:p>
        </p:txBody>
      </p:sp>
      <p:sp>
        <p:nvSpPr>
          <p:cNvPr id="30725" name="Foliennummernplatzhalter 4"/>
          <p:cNvSpPr>
            <a:spLocks noGrp="1"/>
          </p:cNvSpPr>
          <p:nvPr>
            <p:ph type="sldNum" sz="quarter" idx="5"/>
          </p:nvPr>
        </p:nvSpPr>
        <p:spPr>
          <a:noFill/>
        </p:spPr>
        <p:txBody>
          <a:bodyPr/>
          <a:lstStyle>
            <a:lvl1pPr defTabSz="894217" eaLnBrk="0" hangingPunct="0">
              <a:spcBef>
                <a:spcPct val="20000"/>
              </a:spcBef>
              <a:buChar char="•"/>
              <a:defRPr sz="2400">
                <a:solidFill>
                  <a:srgbClr val="3C3C3C"/>
                </a:solidFill>
                <a:latin typeface="Arial" charset="0"/>
              </a:defRPr>
            </a:lvl1pPr>
            <a:lvl2pPr marL="729083" indent="-280417" defTabSz="894217" eaLnBrk="0" hangingPunct="0">
              <a:spcBef>
                <a:spcPct val="20000"/>
              </a:spcBef>
              <a:buChar char="•"/>
              <a:defRPr sz="2400">
                <a:solidFill>
                  <a:srgbClr val="3C3C3C"/>
                </a:solidFill>
                <a:latin typeface="Arial" charset="0"/>
              </a:defRPr>
            </a:lvl2pPr>
            <a:lvl3pPr marL="1121666" indent="-224333" defTabSz="894217" eaLnBrk="0" hangingPunct="0">
              <a:spcBef>
                <a:spcPct val="20000"/>
              </a:spcBef>
              <a:buChar char="•"/>
              <a:defRPr sz="2400">
                <a:solidFill>
                  <a:srgbClr val="3C3C3C"/>
                </a:solidFill>
                <a:latin typeface="Arial" charset="0"/>
              </a:defRPr>
            </a:lvl3pPr>
            <a:lvl4pPr marL="1570332" indent="-224333" defTabSz="894217" eaLnBrk="0" hangingPunct="0">
              <a:spcBef>
                <a:spcPct val="20000"/>
              </a:spcBef>
              <a:buChar char="•"/>
              <a:defRPr sz="2400">
                <a:solidFill>
                  <a:srgbClr val="3C3C3C"/>
                </a:solidFill>
                <a:latin typeface="Arial" charset="0"/>
              </a:defRPr>
            </a:lvl4pPr>
            <a:lvl5pPr marL="2018999" indent="-224333" defTabSz="894217" eaLnBrk="0" hangingPunct="0">
              <a:spcBef>
                <a:spcPct val="20000"/>
              </a:spcBef>
              <a:buChar char="•"/>
              <a:defRPr sz="2400">
                <a:solidFill>
                  <a:srgbClr val="3C3C3C"/>
                </a:solidFill>
                <a:latin typeface="Arial" charset="0"/>
              </a:defRPr>
            </a:lvl5pPr>
            <a:lvl6pPr marL="2467665" indent="-224333" defTabSz="894217" eaLnBrk="0" fontAlgn="base" hangingPunct="0">
              <a:spcBef>
                <a:spcPct val="20000"/>
              </a:spcBef>
              <a:spcAft>
                <a:spcPct val="0"/>
              </a:spcAft>
              <a:buChar char="•"/>
              <a:defRPr sz="2400">
                <a:solidFill>
                  <a:srgbClr val="3C3C3C"/>
                </a:solidFill>
                <a:latin typeface="Arial" charset="0"/>
              </a:defRPr>
            </a:lvl6pPr>
            <a:lvl7pPr marL="2916331" indent="-224333" defTabSz="894217" eaLnBrk="0" fontAlgn="base" hangingPunct="0">
              <a:spcBef>
                <a:spcPct val="20000"/>
              </a:spcBef>
              <a:spcAft>
                <a:spcPct val="0"/>
              </a:spcAft>
              <a:buChar char="•"/>
              <a:defRPr sz="2400">
                <a:solidFill>
                  <a:srgbClr val="3C3C3C"/>
                </a:solidFill>
                <a:latin typeface="Arial" charset="0"/>
              </a:defRPr>
            </a:lvl7pPr>
            <a:lvl8pPr marL="3364998" indent="-224333" defTabSz="894217" eaLnBrk="0" fontAlgn="base" hangingPunct="0">
              <a:spcBef>
                <a:spcPct val="20000"/>
              </a:spcBef>
              <a:spcAft>
                <a:spcPct val="0"/>
              </a:spcAft>
              <a:buChar char="•"/>
              <a:defRPr sz="2400">
                <a:solidFill>
                  <a:srgbClr val="3C3C3C"/>
                </a:solidFill>
                <a:latin typeface="Arial" charset="0"/>
              </a:defRPr>
            </a:lvl8pPr>
            <a:lvl9pPr marL="3813664" indent="-224333" defTabSz="894217" eaLnBrk="0" fontAlgn="base" hangingPunct="0">
              <a:spcBef>
                <a:spcPct val="20000"/>
              </a:spcBef>
              <a:spcAft>
                <a:spcPct val="0"/>
              </a:spcAft>
              <a:buChar char="•"/>
              <a:defRPr sz="2400">
                <a:solidFill>
                  <a:srgbClr val="3C3C3C"/>
                </a:solidFill>
                <a:latin typeface="Arial" charset="0"/>
              </a:defRPr>
            </a:lvl9pPr>
          </a:lstStyle>
          <a:p>
            <a:pPr>
              <a:spcBef>
                <a:spcPct val="0"/>
              </a:spcBef>
              <a:buFontTx/>
              <a:buNone/>
            </a:pPr>
            <a:fld id="{C98726A9-8519-44C9-A149-1DE19470D999}" type="slidenum">
              <a:rPr lang="de-DE" altLang="de-DE" sz="1000">
                <a:solidFill>
                  <a:schemeClr val="tx1"/>
                </a:solidFill>
              </a:rPr>
              <a:pPr>
                <a:spcBef>
                  <a:spcPct val="0"/>
                </a:spcBef>
                <a:buFontTx/>
                <a:buNone/>
              </a:pPr>
              <a:t>6</a:t>
            </a:fld>
            <a:endParaRPr lang="de-DE" altLang="de-DE" sz="1000">
              <a:solidFill>
                <a:schemeClr val="tx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bildplatzhalter 1"/>
          <p:cNvSpPr>
            <a:spLocks noGrp="1" noRot="1" noChangeAspect="1" noTextEdit="1"/>
          </p:cNvSpPr>
          <p:nvPr>
            <p:ph type="sldImg"/>
          </p:nvPr>
        </p:nvSpPr>
        <p:spPr>
          <a:ln/>
        </p:spPr>
      </p:sp>
      <p:sp>
        <p:nvSpPr>
          <p:cNvPr id="31747" name="Notizenplatzhalter 2"/>
          <p:cNvSpPr>
            <a:spLocks noGrp="1"/>
          </p:cNvSpPr>
          <p:nvPr>
            <p:ph type="body" idx="1"/>
          </p:nvPr>
        </p:nvSpPr>
        <p:spPr>
          <a:noFill/>
        </p:spPr>
        <p:txBody>
          <a:bodyPr/>
          <a:lstStyle/>
          <a:p>
            <a:pPr eaLnBrk="1" hangingPunct="1"/>
            <a:endParaRPr lang="de-DE" altLang="de-DE" smtClean="0"/>
          </a:p>
        </p:txBody>
      </p:sp>
      <p:sp>
        <p:nvSpPr>
          <p:cNvPr id="31748" name="Kopfzeilenplatzhalter 3"/>
          <p:cNvSpPr>
            <a:spLocks noGrp="1"/>
          </p:cNvSpPr>
          <p:nvPr>
            <p:ph type="hdr" sz="quarter"/>
          </p:nvPr>
        </p:nvSpPr>
        <p:spPr>
          <a:noFill/>
        </p:spPr>
        <p:txBody>
          <a:bodyPr/>
          <a:lstStyle>
            <a:lvl1pPr defTabSz="894217" eaLnBrk="0" hangingPunct="0">
              <a:spcBef>
                <a:spcPct val="20000"/>
              </a:spcBef>
              <a:buChar char="•"/>
              <a:defRPr sz="2400">
                <a:solidFill>
                  <a:srgbClr val="3C3C3C"/>
                </a:solidFill>
                <a:latin typeface="Arial" charset="0"/>
              </a:defRPr>
            </a:lvl1pPr>
            <a:lvl2pPr marL="729083" indent="-280417" defTabSz="894217" eaLnBrk="0" hangingPunct="0">
              <a:spcBef>
                <a:spcPct val="20000"/>
              </a:spcBef>
              <a:buChar char="•"/>
              <a:defRPr sz="2400">
                <a:solidFill>
                  <a:srgbClr val="3C3C3C"/>
                </a:solidFill>
                <a:latin typeface="Arial" charset="0"/>
              </a:defRPr>
            </a:lvl2pPr>
            <a:lvl3pPr marL="1121666" indent="-224333" defTabSz="894217" eaLnBrk="0" hangingPunct="0">
              <a:spcBef>
                <a:spcPct val="20000"/>
              </a:spcBef>
              <a:buChar char="•"/>
              <a:defRPr sz="2400">
                <a:solidFill>
                  <a:srgbClr val="3C3C3C"/>
                </a:solidFill>
                <a:latin typeface="Arial" charset="0"/>
              </a:defRPr>
            </a:lvl3pPr>
            <a:lvl4pPr marL="1570332" indent="-224333" defTabSz="894217" eaLnBrk="0" hangingPunct="0">
              <a:spcBef>
                <a:spcPct val="20000"/>
              </a:spcBef>
              <a:buChar char="•"/>
              <a:defRPr sz="2400">
                <a:solidFill>
                  <a:srgbClr val="3C3C3C"/>
                </a:solidFill>
                <a:latin typeface="Arial" charset="0"/>
              </a:defRPr>
            </a:lvl4pPr>
            <a:lvl5pPr marL="2018999" indent="-224333" defTabSz="894217" eaLnBrk="0" hangingPunct="0">
              <a:spcBef>
                <a:spcPct val="20000"/>
              </a:spcBef>
              <a:buChar char="•"/>
              <a:defRPr sz="2400">
                <a:solidFill>
                  <a:srgbClr val="3C3C3C"/>
                </a:solidFill>
                <a:latin typeface="Arial" charset="0"/>
              </a:defRPr>
            </a:lvl5pPr>
            <a:lvl6pPr marL="2467665" indent="-224333" defTabSz="894217" eaLnBrk="0" fontAlgn="base" hangingPunct="0">
              <a:spcBef>
                <a:spcPct val="20000"/>
              </a:spcBef>
              <a:spcAft>
                <a:spcPct val="0"/>
              </a:spcAft>
              <a:buChar char="•"/>
              <a:defRPr sz="2400">
                <a:solidFill>
                  <a:srgbClr val="3C3C3C"/>
                </a:solidFill>
                <a:latin typeface="Arial" charset="0"/>
              </a:defRPr>
            </a:lvl6pPr>
            <a:lvl7pPr marL="2916331" indent="-224333" defTabSz="894217" eaLnBrk="0" fontAlgn="base" hangingPunct="0">
              <a:spcBef>
                <a:spcPct val="20000"/>
              </a:spcBef>
              <a:spcAft>
                <a:spcPct val="0"/>
              </a:spcAft>
              <a:buChar char="•"/>
              <a:defRPr sz="2400">
                <a:solidFill>
                  <a:srgbClr val="3C3C3C"/>
                </a:solidFill>
                <a:latin typeface="Arial" charset="0"/>
              </a:defRPr>
            </a:lvl7pPr>
            <a:lvl8pPr marL="3364998" indent="-224333" defTabSz="894217" eaLnBrk="0" fontAlgn="base" hangingPunct="0">
              <a:spcBef>
                <a:spcPct val="20000"/>
              </a:spcBef>
              <a:spcAft>
                <a:spcPct val="0"/>
              </a:spcAft>
              <a:buChar char="•"/>
              <a:defRPr sz="2400">
                <a:solidFill>
                  <a:srgbClr val="3C3C3C"/>
                </a:solidFill>
                <a:latin typeface="Arial" charset="0"/>
              </a:defRPr>
            </a:lvl8pPr>
            <a:lvl9pPr marL="3813664" indent="-224333" defTabSz="894217" eaLnBrk="0" fontAlgn="base" hangingPunct="0">
              <a:spcBef>
                <a:spcPct val="20000"/>
              </a:spcBef>
              <a:spcAft>
                <a:spcPct val="0"/>
              </a:spcAft>
              <a:buChar char="•"/>
              <a:defRPr sz="2400">
                <a:solidFill>
                  <a:srgbClr val="3C3C3C"/>
                </a:solidFill>
                <a:latin typeface="Arial" charset="0"/>
              </a:defRPr>
            </a:lvl9pPr>
          </a:lstStyle>
          <a:p>
            <a:pPr>
              <a:spcBef>
                <a:spcPct val="0"/>
              </a:spcBef>
              <a:buFontTx/>
              <a:buNone/>
            </a:pPr>
            <a:r>
              <a:rPr lang="de-DE" altLang="de-DE" sz="1100">
                <a:solidFill>
                  <a:schemeClr val="tx1"/>
                </a:solidFill>
              </a:rPr>
              <a:t>&lt; Titelwiederholung &gt;</a:t>
            </a:r>
          </a:p>
        </p:txBody>
      </p:sp>
      <p:sp>
        <p:nvSpPr>
          <p:cNvPr id="31749" name="Foliennummernplatzhalter 4"/>
          <p:cNvSpPr>
            <a:spLocks noGrp="1"/>
          </p:cNvSpPr>
          <p:nvPr>
            <p:ph type="sldNum" sz="quarter" idx="5"/>
          </p:nvPr>
        </p:nvSpPr>
        <p:spPr>
          <a:noFill/>
        </p:spPr>
        <p:txBody>
          <a:bodyPr/>
          <a:lstStyle>
            <a:lvl1pPr defTabSz="894217" eaLnBrk="0" hangingPunct="0">
              <a:spcBef>
                <a:spcPct val="20000"/>
              </a:spcBef>
              <a:buChar char="•"/>
              <a:defRPr sz="2400">
                <a:solidFill>
                  <a:srgbClr val="3C3C3C"/>
                </a:solidFill>
                <a:latin typeface="Arial" charset="0"/>
              </a:defRPr>
            </a:lvl1pPr>
            <a:lvl2pPr marL="729083" indent="-280417" defTabSz="894217" eaLnBrk="0" hangingPunct="0">
              <a:spcBef>
                <a:spcPct val="20000"/>
              </a:spcBef>
              <a:buChar char="•"/>
              <a:defRPr sz="2400">
                <a:solidFill>
                  <a:srgbClr val="3C3C3C"/>
                </a:solidFill>
                <a:latin typeface="Arial" charset="0"/>
              </a:defRPr>
            </a:lvl2pPr>
            <a:lvl3pPr marL="1121666" indent="-224333" defTabSz="894217" eaLnBrk="0" hangingPunct="0">
              <a:spcBef>
                <a:spcPct val="20000"/>
              </a:spcBef>
              <a:buChar char="•"/>
              <a:defRPr sz="2400">
                <a:solidFill>
                  <a:srgbClr val="3C3C3C"/>
                </a:solidFill>
                <a:latin typeface="Arial" charset="0"/>
              </a:defRPr>
            </a:lvl3pPr>
            <a:lvl4pPr marL="1570332" indent="-224333" defTabSz="894217" eaLnBrk="0" hangingPunct="0">
              <a:spcBef>
                <a:spcPct val="20000"/>
              </a:spcBef>
              <a:buChar char="•"/>
              <a:defRPr sz="2400">
                <a:solidFill>
                  <a:srgbClr val="3C3C3C"/>
                </a:solidFill>
                <a:latin typeface="Arial" charset="0"/>
              </a:defRPr>
            </a:lvl4pPr>
            <a:lvl5pPr marL="2018999" indent="-224333" defTabSz="894217" eaLnBrk="0" hangingPunct="0">
              <a:spcBef>
                <a:spcPct val="20000"/>
              </a:spcBef>
              <a:buChar char="•"/>
              <a:defRPr sz="2400">
                <a:solidFill>
                  <a:srgbClr val="3C3C3C"/>
                </a:solidFill>
                <a:latin typeface="Arial" charset="0"/>
              </a:defRPr>
            </a:lvl5pPr>
            <a:lvl6pPr marL="2467665" indent="-224333" defTabSz="894217" eaLnBrk="0" fontAlgn="base" hangingPunct="0">
              <a:spcBef>
                <a:spcPct val="20000"/>
              </a:spcBef>
              <a:spcAft>
                <a:spcPct val="0"/>
              </a:spcAft>
              <a:buChar char="•"/>
              <a:defRPr sz="2400">
                <a:solidFill>
                  <a:srgbClr val="3C3C3C"/>
                </a:solidFill>
                <a:latin typeface="Arial" charset="0"/>
              </a:defRPr>
            </a:lvl6pPr>
            <a:lvl7pPr marL="2916331" indent="-224333" defTabSz="894217" eaLnBrk="0" fontAlgn="base" hangingPunct="0">
              <a:spcBef>
                <a:spcPct val="20000"/>
              </a:spcBef>
              <a:spcAft>
                <a:spcPct val="0"/>
              </a:spcAft>
              <a:buChar char="•"/>
              <a:defRPr sz="2400">
                <a:solidFill>
                  <a:srgbClr val="3C3C3C"/>
                </a:solidFill>
                <a:latin typeface="Arial" charset="0"/>
              </a:defRPr>
            </a:lvl7pPr>
            <a:lvl8pPr marL="3364998" indent="-224333" defTabSz="894217" eaLnBrk="0" fontAlgn="base" hangingPunct="0">
              <a:spcBef>
                <a:spcPct val="20000"/>
              </a:spcBef>
              <a:spcAft>
                <a:spcPct val="0"/>
              </a:spcAft>
              <a:buChar char="•"/>
              <a:defRPr sz="2400">
                <a:solidFill>
                  <a:srgbClr val="3C3C3C"/>
                </a:solidFill>
                <a:latin typeface="Arial" charset="0"/>
              </a:defRPr>
            </a:lvl8pPr>
            <a:lvl9pPr marL="3813664" indent="-224333" defTabSz="894217" eaLnBrk="0" fontAlgn="base" hangingPunct="0">
              <a:spcBef>
                <a:spcPct val="20000"/>
              </a:spcBef>
              <a:spcAft>
                <a:spcPct val="0"/>
              </a:spcAft>
              <a:buChar char="•"/>
              <a:defRPr sz="2400">
                <a:solidFill>
                  <a:srgbClr val="3C3C3C"/>
                </a:solidFill>
                <a:latin typeface="Arial" charset="0"/>
              </a:defRPr>
            </a:lvl9pPr>
          </a:lstStyle>
          <a:p>
            <a:pPr>
              <a:spcBef>
                <a:spcPct val="0"/>
              </a:spcBef>
              <a:buFontTx/>
              <a:buNone/>
            </a:pPr>
            <a:fld id="{4CECD151-8BCC-4C3A-812A-CE52675A26A6}" type="slidenum">
              <a:rPr lang="de-DE" altLang="de-DE" sz="1000">
                <a:solidFill>
                  <a:schemeClr val="tx1"/>
                </a:solidFill>
              </a:rPr>
              <a:pPr>
                <a:spcBef>
                  <a:spcPct val="0"/>
                </a:spcBef>
                <a:buFontTx/>
                <a:buNone/>
              </a:pPr>
              <a:t>7</a:t>
            </a:fld>
            <a:endParaRPr lang="de-DE" altLang="de-DE" sz="1000">
              <a:solidFill>
                <a:schemeClr val="tx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lienbildplatzhalter 1"/>
          <p:cNvSpPr>
            <a:spLocks noGrp="1" noRot="1" noChangeAspect="1" noTextEdit="1"/>
          </p:cNvSpPr>
          <p:nvPr>
            <p:ph type="sldImg"/>
          </p:nvPr>
        </p:nvSpPr>
        <p:spPr>
          <a:ln/>
        </p:spPr>
      </p:sp>
      <p:sp>
        <p:nvSpPr>
          <p:cNvPr id="32771" name="Notizenplatzhalter 2"/>
          <p:cNvSpPr>
            <a:spLocks noGrp="1"/>
          </p:cNvSpPr>
          <p:nvPr>
            <p:ph type="body" idx="1"/>
          </p:nvPr>
        </p:nvSpPr>
        <p:spPr>
          <a:noFill/>
        </p:spPr>
        <p:txBody>
          <a:bodyPr/>
          <a:lstStyle/>
          <a:p>
            <a:pPr eaLnBrk="1" hangingPunct="1"/>
            <a:endParaRPr lang="de-DE" altLang="de-DE" smtClean="0"/>
          </a:p>
        </p:txBody>
      </p:sp>
      <p:sp>
        <p:nvSpPr>
          <p:cNvPr id="32772" name="Kopfzeilenplatzhalter 3"/>
          <p:cNvSpPr>
            <a:spLocks noGrp="1"/>
          </p:cNvSpPr>
          <p:nvPr>
            <p:ph type="hdr" sz="quarter"/>
          </p:nvPr>
        </p:nvSpPr>
        <p:spPr>
          <a:noFill/>
        </p:spPr>
        <p:txBody>
          <a:bodyPr/>
          <a:lstStyle>
            <a:lvl1pPr defTabSz="894217" eaLnBrk="0" hangingPunct="0">
              <a:spcBef>
                <a:spcPct val="20000"/>
              </a:spcBef>
              <a:buChar char="•"/>
              <a:defRPr sz="2400">
                <a:solidFill>
                  <a:srgbClr val="3C3C3C"/>
                </a:solidFill>
                <a:latin typeface="Arial" charset="0"/>
              </a:defRPr>
            </a:lvl1pPr>
            <a:lvl2pPr marL="729083" indent="-280417" defTabSz="894217" eaLnBrk="0" hangingPunct="0">
              <a:spcBef>
                <a:spcPct val="20000"/>
              </a:spcBef>
              <a:buChar char="•"/>
              <a:defRPr sz="2400">
                <a:solidFill>
                  <a:srgbClr val="3C3C3C"/>
                </a:solidFill>
                <a:latin typeface="Arial" charset="0"/>
              </a:defRPr>
            </a:lvl2pPr>
            <a:lvl3pPr marL="1121666" indent="-224333" defTabSz="894217" eaLnBrk="0" hangingPunct="0">
              <a:spcBef>
                <a:spcPct val="20000"/>
              </a:spcBef>
              <a:buChar char="•"/>
              <a:defRPr sz="2400">
                <a:solidFill>
                  <a:srgbClr val="3C3C3C"/>
                </a:solidFill>
                <a:latin typeface="Arial" charset="0"/>
              </a:defRPr>
            </a:lvl3pPr>
            <a:lvl4pPr marL="1570332" indent="-224333" defTabSz="894217" eaLnBrk="0" hangingPunct="0">
              <a:spcBef>
                <a:spcPct val="20000"/>
              </a:spcBef>
              <a:buChar char="•"/>
              <a:defRPr sz="2400">
                <a:solidFill>
                  <a:srgbClr val="3C3C3C"/>
                </a:solidFill>
                <a:latin typeface="Arial" charset="0"/>
              </a:defRPr>
            </a:lvl4pPr>
            <a:lvl5pPr marL="2018999" indent="-224333" defTabSz="894217" eaLnBrk="0" hangingPunct="0">
              <a:spcBef>
                <a:spcPct val="20000"/>
              </a:spcBef>
              <a:buChar char="•"/>
              <a:defRPr sz="2400">
                <a:solidFill>
                  <a:srgbClr val="3C3C3C"/>
                </a:solidFill>
                <a:latin typeface="Arial" charset="0"/>
              </a:defRPr>
            </a:lvl5pPr>
            <a:lvl6pPr marL="2467665" indent="-224333" defTabSz="894217" eaLnBrk="0" fontAlgn="base" hangingPunct="0">
              <a:spcBef>
                <a:spcPct val="20000"/>
              </a:spcBef>
              <a:spcAft>
                <a:spcPct val="0"/>
              </a:spcAft>
              <a:buChar char="•"/>
              <a:defRPr sz="2400">
                <a:solidFill>
                  <a:srgbClr val="3C3C3C"/>
                </a:solidFill>
                <a:latin typeface="Arial" charset="0"/>
              </a:defRPr>
            </a:lvl6pPr>
            <a:lvl7pPr marL="2916331" indent="-224333" defTabSz="894217" eaLnBrk="0" fontAlgn="base" hangingPunct="0">
              <a:spcBef>
                <a:spcPct val="20000"/>
              </a:spcBef>
              <a:spcAft>
                <a:spcPct val="0"/>
              </a:spcAft>
              <a:buChar char="•"/>
              <a:defRPr sz="2400">
                <a:solidFill>
                  <a:srgbClr val="3C3C3C"/>
                </a:solidFill>
                <a:latin typeface="Arial" charset="0"/>
              </a:defRPr>
            </a:lvl7pPr>
            <a:lvl8pPr marL="3364998" indent="-224333" defTabSz="894217" eaLnBrk="0" fontAlgn="base" hangingPunct="0">
              <a:spcBef>
                <a:spcPct val="20000"/>
              </a:spcBef>
              <a:spcAft>
                <a:spcPct val="0"/>
              </a:spcAft>
              <a:buChar char="•"/>
              <a:defRPr sz="2400">
                <a:solidFill>
                  <a:srgbClr val="3C3C3C"/>
                </a:solidFill>
                <a:latin typeface="Arial" charset="0"/>
              </a:defRPr>
            </a:lvl8pPr>
            <a:lvl9pPr marL="3813664" indent="-224333" defTabSz="894217" eaLnBrk="0" fontAlgn="base" hangingPunct="0">
              <a:spcBef>
                <a:spcPct val="20000"/>
              </a:spcBef>
              <a:spcAft>
                <a:spcPct val="0"/>
              </a:spcAft>
              <a:buChar char="•"/>
              <a:defRPr sz="2400">
                <a:solidFill>
                  <a:srgbClr val="3C3C3C"/>
                </a:solidFill>
                <a:latin typeface="Arial" charset="0"/>
              </a:defRPr>
            </a:lvl9pPr>
          </a:lstStyle>
          <a:p>
            <a:pPr>
              <a:spcBef>
                <a:spcPct val="0"/>
              </a:spcBef>
              <a:buFontTx/>
              <a:buNone/>
            </a:pPr>
            <a:r>
              <a:rPr lang="de-DE" altLang="de-DE" sz="1100">
                <a:solidFill>
                  <a:schemeClr val="tx1"/>
                </a:solidFill>
              </a:rPr>
              <a:t>&lt; Titelwiederholung &gt;</a:t>
            </a:r>
          </a:p>
        </p:txBody>
      </p:sp>
      <p:sp>
        <p:nvSpPr>
          <p:cNvPr id="32773" name="Foliennummernplatzhalter 4"/>
          <p:cNvSpPr>
            <a:spLocks noGrp="1"/>
          </p:cNvSpPr>
          <p:nvPr>
            <p:ph type="sldNum" sz="quarter" idx="5"/>
          </p:nvPr>
        </p:nvSpPr>
        <p:spPr>
          <a:noFill/>
        </p:spPr>
        <p:txBody>
          <a:bodyPr/>
          <a:lstStyle>
            <a:lvl1pPr defTabSz="894217" eaLnBrk="0" hangingPunct="0">
              <a:spcBef>
                <a:spcPct val="20000"/>
              </a:spcBef>
              <a:buChar char="•"/>
              <a:defRPr sz="2400">
                <a:solidFill>
                  <a:srgbClr val="3C3C3C"/>
                </a:solidFill>
                <a:latin typeface="Arial" charset="0"/>
              </a:defRPr>
            </a:lvl1pPr>
            <a:lvl2pPr marL="729083" indent="-280417" defTabSz="894217" eaLnBrk="0" hangingPunct="0">
              <a:spcBef>
                <a:spcPct val="20000"/>
              </a:spcBef>
              <a:buChar char="•"/>
              <a:defRPr sz="2400">
                <a:solidFill>
                  <a:srgbClr val="3C3C3C"/>
                </a:solidFill>
                <a:latin typeface="Arial" charset="0"/>
              </a:defRPr>
            </a:lvl2pPr>
            <a:lvl3pPr marL="1121666" indent="-224333" defTabSz="894217" eaLnBrk="0" hangingPunct="0">
              <a:spcBef>
                <a:spcPct val="20000"/>
              </a:spcBef>
              <a:buChar char="•"/>
              <a:defRPr sz="2400">
                <a:solidFill>
                  <a:srgbClr val="3C3C3C"/>
                </a:solidFill>
                <a:latin typeface="Arial" charset="0"/>
              </a:defRPr>
            </a:lvl3pPr>
            <a:lvl4pPr marL="1570332" indent="-224333" defTabSz="894217" eaLnBrk="0" hangingPunct="0">
              <a:spcBef>
                <a:spcPct val="20000"/>
              </a:spcBef>
              <a:buChar char="•"/>
              <a:defRPr sz="2400">
                <a:solidFill>
                  <a:srgbClr val="3C3C3C"/>
                </a:solidFill>
                <a:latin typeface="Arial" charset="0"/>
              </a:defRPr>
            </a:lvl4pPr>
            <a:lvl5pPr marL="2018999" indent="-224333" defTabSz="894217" eaLnBrk="0" hangingPunct="0">
              <a:spcBef>
                <a:spcPct val="20000"/>
              </a:spcBef>
              <a:buChar char="•"/>
              <a:defRPr sz="2400">
                <a:solidFill>
                  <a:srgbClr val="3C3C3C"/>
                </a:solidFill>
                <a:latin typeface="Arial" charset="0"/>
              </a:defRPr>
            </a:lvl5pPr>
            <a:lvl6pPr marL="2467665" indent="-224333" defTabSz="894217" eaLnBrk="0" fontAlgn="base" hangingPunct="0">
              <a:spcBef>
                <a:spcPct val="20000"/>
              </a:spcBef>
              <a:spcAft>
                <a:spcPct val="0"/>
              </a:spcAft>
              <a:buChar char="•"/>
              <a:defRPr sz="2400">
                <a:solidFill>
                  <a:srgbClr val="3C3C3C"/>
                </a:solidFill>
                <a:latin typeface="Arial" charset="0"/>
              </a:defRPr>
            </a:lvl6pPr>
            <a:lvl7pPr marL="2916331" indent="-224333" defTabSz="894217" eaLnBrk="0" fontAlgn="base" hangingPunct="0">
              <a:spcBef>
                <a:spcPct val="20000"/>
              </a:spcBef>
              <a:spcAft>
                <a:spcPct val="0"/>
              </a:spcAft>
              <a:buChar char="•"/>
              <a:defRPr sz="2400">
                <a:solidFill>
                  <a:srgbClr val="3C3C3C"/>
                </a:solidFill>
                <a:latin typeface="Arial" charset="0"/>
              </a:defRPr>
            </a:lvl7pPr>
            <a:lvl8pPr marL="3364998" indent="-224333" defTabSz="894217" eaLnBrk="0" fontAlgn="base" hangingPunct="0">
              <a:spcBef>
                <a:spcPct val="20000"/>
              </a:spcBef>
              <a:spcAft>
                <a:spcPct val="0"/>
              </a:spcAft>
              <a:buChar char="•"/>
              <a:defRPr sz="2400">
                <a:solidFill>
                  <a:srgbClr val="3C3C3C"/>
                </a:solidFill>
                <a:latin typeface="Arial" charset="0"/>
              </a:defRPr>
            </a:lvl8pPr>
            <a:lvl9pPr marL="3813664" indent="-224333" defTabSz="894217" eaLnBrk="0" fontAlgn="base" hangingPunct="0">
              <a:spcBef>
                <a:spcPct val="20000"/>
              </a:spcBef>
              <a:spcAft>
                <a:spcPct val="0"/>
              </a:spcAft>
              <a:buChar char="•"/>
              <a:defRPr sz="2400">
                <a:solidFill>
                  <a:srgbClr val="3C3C3C"/>
                </a:solidFill>
                <a:latin typeface="Arial" charset="0"/>
              </a:defRPr>
            </a:lvl9pPr>
          </a:lstStyle>
          <a:p>
            <a:pPr>
              <a:spcBef>
                <a:spcPct val="0"/>
              </a:spcBef>
              <a:buFontTx/>
              <a:buNone/>
            </a:pPr>
            <a:fld id="{37A9CC3D-5A0B-41CA-B21F-22650130BDDB}" type="slidenum">
              <a:rPr lang="de-DE" altLang="de-DE" sz="1000">
                <a:solidFill>
                  <a:schemeClr val="tx1"/>
                </a:solidFill>
              </a:rPr>
              <a:pPr>
                <a:spcBef>
                  <a:spcPct val="0"/>
                </a:spcBef>
                <a:buFontTx/>
                <a:buNone/>
              </a:pPr>
              <a:t>8</a:t>
            </a:fld>
            <a:endParaRPr lang="de-DE" altLang="de-DE" sz="1000">
              <a:solidFill>
                <a:schemeClr val="tx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lienbildplatzhalter 1"/>
          <p:cNvSpPr>
            <a:spLocks noGrp="1" noRot="1" noChangeAspect="1" noTextEdit="1"/>
          </p:cNvSpPr>
          <p:nvPr>
            <p:ph type="sldImg"/>
          </p:nvPr>
        </p:nvSpPr>
        <p:spPr>
          <a:ln/>
        </p:spPr>
      </p:sp>
      <p:sp>
        <p:nvSpPr>
          <p:cNvPr id="33795" name="Notizenplatzhalter 2"/>
          <p:cNvSpPr>
            <a:spLocks noGrp="1"/>
          </p:cNvSpPr>
          <p:nvPr>
            <p:ph type="body" idx="1"/>
          </p:nvPr>
        </p:nvSpPr>
        <p:spPr>
          <a:noFill/>
        </p:spPr>
        <p:txBody>
          <a:bodyPr/>
          <a:lstStyle/>
          <a:p>
            <a:pPr eaLnBrk="1" hangingPunct="1"/>
            <a:endParaRPr lang="de-DE" altLang="de-DE" smtClean="0"/>
          </a:p>
        </p:txBody>
      </p:sp>
      <p:sp>
        <p:nvSpPr>
          <p:cNvPr id="33796" name="Kopfzeilenplatzhalter 3"/>
          <p:cNvSpPr>
            <a:spLocks noGrp="1"/>
          </p:cNvSpPr>
          <p:nvPr>
            <p:ph type="hdr" sz="quarter"/>
          </p:nvPr>
        </p:nvSpPr>
        <p:spPr>
          <a:noFill/>
        </p:spPr>
        <p:txBody>
          <a:bodyPr/>
          <a:lstStyle>
            <a:lvl1pPr defTabSz="894217" eaLnBrk="0" hangingPunct="0">
              <a:spcBef>
                <a:spcPct val="20000"/>
              </a:spcBef>
              <a:buChar char="•"/>
              <a:defRPr sz="2400">
                <a:solidFill>
                  <a:srgbClr val="3C3C3C"/>
                </a:solidFill>
                <a:latin typeface="Arial" charset="0"/>
              </a:defRPr>
            </a:lvl1pPr>
            <a:lvl2pPr marL="729083" indent="-280417" defTabSz="894217" eaLnBrk="0" hangingPunct="0">
              <a:spcBef>
                <a:spcPct val="20000"/>
              </a:spcBef>
              <a:buChar char="•"/>
              <a:defRPr sz="2400">
                <a:solidFill>
                  <a:srgbClr val="3C3C3C"/>
                </a:solidFill>
                <a:latin typeface="Arial" charset="0"/>
              </a:defRPr>
            </a:lvl2pPr>
            <a:lvl3pPr marL="1121666" indent="-224333" defTabSz="894217" eaLnBrk="0" hangingPunct="0">
              <a:spcBef>
                <a:spcPct val="20000"/>
              </a:spcBef>
              <a:buChar char="•"/>
              <a:defRPr sz="2400">
                <a:solidFill>
                  <a:srgbClr val="3C3C3C"/>
                </a:solidFill>
                <a:latin typeface="Arial" charset="0"/>
              </a:defRPr>
            </a:lvl3pPr>
            <a:lvl4pPr marL="1570332" indent="-224333" defTabSz="894217" eaLnBrk="0" hangingPunct="0">
              <a:spcBef>
                <a:spcPct val="20000"/>
              </a:spcBef>
              <a:buChar char="•"/>
              <a:defRPr sz="2400">
                <a:solidFill>
                  <a:srgbClr val="3C3C3C"/>
                </a:solidFill>
                <a:latin typeface="Arial" charset="0"/>
              </a:defRPr>
            </a:lvl4pPr>
            <a:lvl5pPr marL="2018999" indent="-224333" defTabSz="894217" eaLnBrk="0" hangingPunct="0">
              <a:spcBef>
                <a:spcPct val="20000"/>
              </a:spcBef>
              <a:buChar char="•"/>
              <a:defRPr sz="2400">
                <a:solidFill>
                  <a:srgbClr val="3C3C3C"/>
                </a:solidFill>
                <a:latin typeface="Arial" charset="0"/>
              </a:defRPr>
            </a:lvl5pPr>
            <a:lvl6pPr marL="2467665" indent="-224333" defTabSz="894217" eaLnBrk="0" fontAlgn="base" hangingPunct="0">
              <a:spcBef>
                <a:spcPct val="20000"/>
              </a:spcBef>
              <a:spcAft>
                <a:spcPct val="0"/>
              </a:spcAft>
              <a:buChar char="•"/>
              <a:defRPr sz="2400">
                <a:solidFill>
                  <a:srgbClr val="3C3C3C"/>
                </a:solidFill>
                <a:latin typeface="Arial" charset="0"/>
              </a:defRPr>
            </a:lvl6pPr>
            <a:lvl7pPr marL="2916331" indent="-224333" defTabSz="894217" eaLnBrk="0" fontAlgn="base" hangingPunct="0">
              <a:spcBef>
                <a:spcPct val="20000"/>
              </a:spcBef>
              <a:spcAft>
                <a:spcPct val="0"/>
              </a:spcAft>
              <a:buChar char="•"/>
              <a:defRPr sz="2400">
                <a:solidFill>
                  <a:srgbClr val="3C3C3C"/>
                </a:solidFill>
                <a:latin typeface="Arial" charset="0"/>
              </a:defRPr>
            </a:lvl7pPr>
            <a:lvl8pPr marL="3364998" indent="-224333" defTabSz="894217" eaLnBrk="0" fontAlgn="base" hangingPunct="0">
              <a:spcBef>
                <a:spcPct val="20000"/>
              </a:spcBef>
              <a:spcAft>
                <a:spcPct val="0"/>
              </a:spcAft>
              <a:buChar char="•"/>
              <a:defRPr sz="2400">
                <a:solidFill>
                  <a:srgbClr val="3C3C3C"/>
                </a:solidFill>
                <a:latin typeface="Arial" charset="0"/>
              </a:defRPr>
            </a:lvl8pPr>
            <a:lvl9pPr marL="3813664" indent="-224333" defTabSz="894217" eaLnBrk="0" fontAlgn="base" hangingPunct="0">
              <a:spcBef>
                <a:spcPct val="20000"/>
              </a:spcBef>
              <a:spcAft>
                <a:spcPct val="0"/>
              </a:spcAft>
              <a:buChar char="•"/>
              <a:defRPr sz="2400">
                <a:solidFill>
                  <a:srgbClr val="3C3C3C"/>
                </a:solidFill>
                <a:latin typeface="Arial" charset="0"/>
              </a:defRPr>
            </a:lvl9pPr>
          </a:lstStyle>
          <a:p>
            <a:pPr>
              <a:spcBef>
                <a:spcPct val="0"/>
              </a:spcBef>
              <a:buFontTx/>
              <a:buNone/>
            </a:pPr>
            <a:r>
              <a:rPr lang="de-DE" altLang="de-DE" sz="1100">
                <a:solidFill>
                  <a:schemeClr val="tx1"/>
                </a:solidFill>
              </a:rPr>
              <a:t>&lt; Titelwiederholung &gt;</a:t>
            </a:r>
          </a:p>
        </p:txBody>
      </p:sp>
      <p:sp>
        <p:nvSpPr>
          <p:cNvPr id="33797" name="Foliennummernplatzhalter 4"/>
          <p:cNvSpPr>
            <a:spLocks noGrp="1"/>
          </p:cNvSpPr>
          <p:nvPr>
            <p:ph type="sldNum" sz="quarter" idx="5"/>
          </p:nvPr>
        </p:nvSpPr>
        <p:spPr>
          <a:noFill/>
        </p:spPr>
        <p:txBody>
          <a:bodyPr/>
          <a:lstStyle>
            <a:lvl1pPr defTabSz="894217" eaLnBrk="0" hangingPunct="0">
              <a:spcBef>
                <a:spcPct val="20000"/>
              </a:spcBef>
              <a:buChar char="•"/>
              <a:defRPr sz="2400">
                <a:solidFill>
                  <a:srgbClr val="3C3C3C"/>
                </a:solidFill>
                <a:latin typeface="Arial" charset="0"/>
              </a:defRPr>
            </a:lvl1pPr>
            <a:lvl2pPr marL="729083" indent="-280417" defTabSz="894217" eaLnBrk="0" hangingPunct="0">
              <a:spcBef>
                <a:spcPct val="20000"/>
              </a:spcBef>
              <a:buChar char="•"/>
              <a:defRPr sz="2400">
                <a:solidFill>
                  <a:srgbClr val="3C3C3C"/>
                </a:solidFill>
                <a:latin typeface="Arial" charset="0"/>
              </a:defRPr>
            </a:lvl2pPr>
            <a:lvl3pPr marL="1121666" indent="-224333" defTabSz="894217" eaLnBrk="0" hangingPunct="0">
              <a:spcBef>
                <a:spcPct val="20000"/>
              </a:spcBef>
              <a:buChar char="•"/>
              <a:defRPr sz="2400">
                <a:solidFill>
                  <a:srgbClr val="3C3C3C"/>
                </a:solidFill>
                <a:latin typeface="Arial" charset="0"/>
              </a:defRPr>
            </a:lvl3pPr>
            <a:lvl4pPr marL="1570332" indent="-224333" defTabSz="894217" eaLnBrk="0" hangingPunct="0">
              <a:spcBef>
                <a:spcPct val="20000"/>
              </a:spcBef>
              <a:buChar char="•"/>
              <a:defRPr sz="2400">
                <a:solidFill>
                  <a:srgbClr val="3C3C3C"/>
                </a:solidFill>
                <a:latin typeface="Arial" charset="0"/>
              </a:defRPr>
            </a:lvl4pPr>
            <a:lvl5pPr marL="2018999" indent="-224333" defTabSz="894217" eaLnBrk="0" hangingPunct="0">
              <a:spcBef>
                <a:spcPct val="20000"/>
              </a:spcBef>
              <a:buChar char="•"/>
              <a:defRPr sz="2400">
                <a:solidFill>
                  <a:srgbClr val="3C3C3C"/>
                </a:solidFill>
                <a:latin typeface="Arial" charset="0"/>
              </a:defRPr>
            </a:lvl5pPr>
            <a:lvl6pPr marL="2467665" indent="-224333" defTabSz="894217" eaLnBrk="0" fontAlgn="base" hangingPunct="0">
              <a:spcBef>
                <a:spcPct val="20000"/>
              </a:spcBef>
              <a:spcAft>
                <a:spcPct val="0"/>
              </a:spcAft>
              <a:buChar char="•"/>
              <a:defRPr sz="2400">
                <a:solidFill>
                  <a:srgbClr val="3C3C3C"/>
                </a:solidFill>
                <a:latin typeface="Arial" charset="0"/>
              </a:defRPr>
            </a:lvl6pPr>
            <a:lvl7pPr marL="2916331" indent="-224333" defTabSz="894217" eaLnBrk="0" fontAlgn="base" hangingPunct="0">
              <a:spcBef>
                <a:spcPct val="20000"/>
              </a:spcBef>
              <a:spcAft>
                <a:spcPct val="0"/>
              </a:spcAft>
              <a:buChar char="•"/>
              <a:defRPr sz="2400">
                <a:solidFill>
                  <a:srgbClr val="3C3C3C"/>
                </a:solidFill>
                <a:latin typeface="Arial" charset="0"/>
              </a:defRPr>
            </a:lvl7pPr>
            <a:lvl8pPr marL="3364998" indent="-224333" defTabSz="894217" eaLnBrk="0" fontAlgn="base" hangingPunct="0">
              <a:spcBef>
                <a:spcPct val="20000"/>
              </a:spcBef>
              <a:spcAft>
                <a:spcPct val="0"/>
              </a:spcAft>
              <a:buChar char="•"/>
              <a:defRPr sz="2400">
                <a:solidFill>
                  <a:srgbClr val="3C3C3C"/>
                </a:solidFill>
                <a:latin typeface="Arial" charset="0"/>
              </a:defRPr>
            </a:lvl8pPr>
            <a:lvl9pPr marL="3813664" indent="-224333" defTabSz="894217" eaLnBrk="0" fontAlgn="base" hangingPunct="0">
              <a:spcBef>
                <a:spcPct val="20000"/>
              </a:spcBef>
              <a:spcAft>
                <a:spcPct val="0"/>
              </a:spcAft>
              <a:buChar char="•"/>
              <a:defRPr sz="2400">
                <a:solidFill>
                  <a:srgbClr val="3C3C3C"/>
                </a:solidFill>
                <a:latin typeface="Arial" charset="0"/>
              </a:defRPr>
            </a:lvl9pPr>
          </a:lstStyle>
          <a:p>
            <a:pPr>
              <a:spcBef>
                <a:spcPct val="0"/>
              </a:spcBef>
              <a:buFontTx/>
              <a:buNone/>
            </a:pPr>
            <a:fld id="{65F9BA92-40A7-463F-976C-59241C584A61}" type="slidenum">
              <a:rPr lang="de-DE" altLang="de-DE" sz="1000">
                <a:solidFill>
                  <a:schemeClr val="tx1"/>
                </a:solidFill>
              </a:rPr>
              <a:pPr>
                <a:spcBef>
                  <a:spcPct val="0"/>
                </a:spcBef>
                <a:buFontTx/>
                <a:buNone/>
              </a:pPr>
              <a:t>10</a:t>
            </a:fld>
            <a:endParaRPr lang="de-DE" altLang="de-DE" sz="1000">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hteck 3"/>
          <p:cNvSpPr/>
          <p:nvPr/>
        </p:nvSpPr>
        <p:spPr>
          <a:xfrm>
            <a:off x="0" y="6215063"/>
            <a:ext cx="9144000" cy="642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p>
        </p:txBody>
      </p:sp>
      <p:sp>
        <p:nvSpPr>
          <p:cNvPr id="5" name="Textfeld 12"/>
          <p:cNvSpPr txBox="1">
            <a:spLocks noChangeArrowheads="1"/>
          </p:cNvSpPr>
          <p:nvPr/>
        </p:nvSpPr>
        <p:spPr bwMode="auto">
          <a:xfrm>
            <a:off x="2625725" y="287338"/>
            <a:ext cx="6178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rgbClr val="3C3C3C"/>
                </a:solidFill>
                <a:latin typeface="Arial" charset="0"/>
              </a:defRPr>
            </a:lvl1pPr>
            <a:lvl2pPr marL="742950" indent="-285750" eaLnBrk="0" hangingPunct="0">
              <a:spcBef>
                <a:spcPct val="20000"/>
              </a:spcBef>
              <a:buChar char="•"/>
              <a:defRPr sz="2400">
                <a:solidFill>
                  <a:srgbClr val="3C3C3C"/>
                </a:solidFill>
                <a:latin typeface="Arial" charset="0"/>
              </a:defRPr>
            </a:lvl2pPr>
            <a:lvl3pPr marL="1143000" indent="-228600" eaLnBrk="0" hangingPunct="0">
              <a:spcBef>
                <a:spcPct val="20000"/>
              </a:spcBef>
              <a:buChar char="•"/>
              <a:defRPr sz="2400">
                <a:solidFill>
                  <a:srgbClr val="3C3C3C"/>
                </a:solidFill>
                <a:latin typeface="Arial" charset="0"/>
              </a:defRPr>
            </a:lvl3pPr>
            <a:lvl4pPr marL="1600200" indent="-228600" eaLnBrk="0" hangingPunct="0">
              <a:spcBef>
                <a:spcPct val="20000"/>
              </a:spcBef>
              <a:buChar char="•"/>
              <a:defRPr sz="2400">
                <a:solidFill>
                  <a:srgbClr val="3C3C3C"/>
                </a:solidFill>
                <a:latin typeface="Arial" charset="0"/>
              </a:defRPr>
            </a:lvl4pPr>
            <a:lvl5pPr marL="2057400" indent="-228600" eaLnBrk="0" hangingPunct="0">
              <a:spcBef>
                <a:spcPct val="20000"/>
              </a:spcBef>
              <a:buChar char="•"/>
              <a:defRPr sz="2400">
                <a:solidFill>
                  <a:srgbClr val="3C3C3C"/>
                </a:solidFill>
                <a:latin typeface="Arial" charset="0"/>
              </a:defRPr>
            </a:lvl5pPr>
            <a:lvl6pPr marL="2514600" indent="-228600" eaLnBrk="0" fontAlgn="base" hangingPunct="0">
              <a:spcBef>
                <a:spcPct val="20000"/>
              </a:spcBef>
              <a:spcAft>
                <a:spcPct val="0"/>
              </a:spcAft>
              <a:buChar char="•"/>
              <a:defRPr sz="2400">
                <a:solidFill>
                  <a:srgbClr val="3C3C3C"/>
                </a:solidFill>
                <a:latin typeface="Arial" charset="0"/>
              </a:defRPr>
            </a:lvl6pPr>
            <a:lvl7pPr marL="2971800" indent="-228600" eaLnBrk="0" fontAlgn="base" hangingPunct="0">
              <a:spcBef>
                <a:spcPct val="20000"/>
              </a:spcBef>
              <a:spcAft>
                <a:spcPct val="0"/>
              </a:spcAft>
              <a:buChar char="•"/>
              <a:defRPr sz="2400">
                <a:solidFill>
                  <a:srgbClr val="3C3C3C"/>
                </a:solidFill>
                <a:latin typeface="Arial" charset="0"/>
              </a:defRPr>
            </a:lvl7pPr>
            <a:lvl8pPr marL="3429000" indent="-228600" eaLnBrk="0" fontAlgn="base" hangingPunct="0">
              <a:spcBef>
                <a:spcPct val="20000"/>
              </a:spcBef>
              <a:spcAft>
                <a:spcPct val="0"/>
              </a:spcAft>
              <a:buChar char="•"/>
              <a:defRPr sz="2400">
                <a:solidFill>
                  <a:srgbClr val="3C3C3C"/>
                </a:solidFill>
                <a:latin typeface="Arial" charset="0"/>
              </a:defRPr>
            </a:lvl8pPr>
            <a:lvl9pPr marL="3886200" indent="-228600" eaLnBrk="0" fontAlgn="base" hangingPunct="0">
              <a:spcBef>
                <a:spcPct val="20000"/>
              </a:spcBef>
              <a:spcAft>
                <a:spcPct val="0"/>
              </a:spcAft>
              <a:buChar char="•"/>
              <a:defRPr sz="2400">
                <a:solidFill>
                  <a:srgbClr val="3C3C3C"/>
                </a:solidFill>
                <a:latin typeface="Arial" charset="0"/>
              </a:defRPr>
            </a:lvl9pPr>
          </a:lstStyle>
          <a:p>
            <a:pPr algn="r" eaLnBrk="1" hangingPunct="1">
              <a:spcBef>
                <a:spcPct val="0"/>
              </a:spcBef>
              <a:buFontTx/>
              <a:buNone/>
            </a:pPr>
            <a:r>
              <a:rPr lang="de-DE" altLang="de-DE" sz="2000" b="1">
                <a:solidFill>
                  <a:srgbClr val="787878"/>
                </a:solidFill>
              </a:rPr>
              <a:t>Marianische Männer-Congregation Regensburg</a:t>
            </a:r>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79925" y="1512888"/>
            <a:ext cx="2336800" cy="22479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33800" name="Rectangle 8"/>
          <p:cNvSpPr>
            <a:spLocks noGrp="1" noChangeArrowheads="1"/>
          </p:cNvSpPr>
          <p:nvPr>
            <p:ph type="ctrTitle"/>
          </p:nvPr>
        </p:nvSpPr>
        <p:spPr>
          <a:xfrm>
            <a:off x="1676400" y="4560888"/>
            <a:ext cx="6781800" cy="574675"/>
          </a:xfrm>
        </p:spPr>
        <p:txBody>
          <a:bodyPr wrap="square"/>
          <a:lstStyle>
            <a:lvl1pPr algn="r">
              <a:lnSpc>
                <a:spcPts val="4100"/>
              </a:lnSpc>
              <a:defRPr sz="3800"/>
            </a:lvl1pPr>
          </a:lstStyle>
          <a:p>
            <a:pPr lvl="0"/>
            <a:r>
              <a:rPr lang="de-DE" noProof="0" smtClean="0"/>
              <a:t>Mastertitelformat bearbeiten</a:t>
            </a:r>
          </a:p>
        </p:txBody>
      </p:sp>
      <p:sp>
        <p:nvSpPr>
          <p:cNvPr id="33801" name="Rectangle 9"/>
          <p:cNvSpPr>
            <a:spLocks noGrp="1" noChangeArrowheads="1"/>
          </p:cNvSpPr>
          <p:nvPr>
            <p:ph type="subTitle" idx="1"/>
          </p:nvPr>
        </p:nvSpPr>
        <p:spPr>
          <a:xfrm>
            <a:off x="1676400" y="5287963"/>
            <a:ext cx="6781800" cy="6238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0" indent="0" algn="r">
              <a:buClrTx/>
              <a:buFontTx/>
              <a:buNone/>
              <a:defRPr>
                <a:cs typeface="Arial" charset="0"/>
              </a:defRPr>
            </a:lvl1pPr>
          </a:lstStyle>
          <a:p>
            <a:pPr lvl="0"/>
            <a:r>
              <a:rPr lang="de-DE" noProof="0" smtClean="0"/>
              <a:t>Master-Untertitelformat bearbeiten</a:t>
            </a:r>
          </a:p>
        </p:txBody>
      </p:sp>
      <p:sp>
        <p:nvSpPr>
          <p:cNvPr id="7" name="Rectangle 10"/>
          <p:cNvSpPr>
            <a:spLocks noGrp="1" noChangeArrowheads="1"/>
          </p:cNvSpPr>
          <p:nvPr>
            <p:ph type="dt" sz="half" idx="10"/>
          </p:nvPr>
        </p:nvSpPr>
        <p:spPr>
          <a:xfrm>
            <a:off x="5788025" y="6248400"/>
            <a:ext cx="1557338" cy="457200"/>
          </a:xfrm>
        </p:spPr>
        <p:txBody>
          <a:bodyPr/>
          <a:lstStyle>
            <a:lvl1pPr algn="l">
              <a:defRPr smtClean="0"/>
            </a:lvl1pPr>
          </a:lstStyle>
          <a:p>
            <a:pPr>
              <a:defRPr/>
            </a:pPr>
            <a:r>
              <a:rPr lang="de-DE"/>
              <a:t>22.02.2014</a:t>
            </a:r>
            <a:endParaRPr lang="de-DE" dirty="0"/>
          </a:p>
        </p:txBody>
      </p:sp>
      <p:sp>
        <p:nvSpPr>
          <p:cNvPr id="8" name="Rectangle 11"/>
          <p:cNvSpPr>
            <a:spLocks noGrp="1" noChangeArrowheads="1"/>
          </p:cNvSpPr>
          <p:nvPr>
            <p:ph type="ftr" sz="quarter" idx="11"/>
          </p:nvPr>
        </p:nvSpPr>
        <p:spPr>
          <a:xfrm>
            <a:off x="411163" y="6248400"/>
            <a:ext cx="5049837"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dirty="0" smtClean="0">
                <a:solidFill>
                  <a:srgbClr val="404040"/>
                </a:solidFill>
              </a:defRPr>
            </a:lvl1pPr>
          </a:lstStyle>
          <a:p>
            <a:pPr>
              <a:defRPr/>
            </a:pPr>
            <a:r>
              <a:rPr lang="de-DE"/>
              <a:t>Erfahrungsaustausch </a:t>
            </a:r>
            <a:r>
              <a:rPr lang="de-DE" err="1"/>
              <a:t>Obmännertag</a:t>
            </a:r>
            <a:r>
              <a:rPr lang="de-DE"/>
              <a:t>, Organisatorisches in der MMC, Karlheinz Renner, Präfekt</a:t>
            </a:r>
          </a:p>
        </p:txBody>
      </p:sp>
      <p:sp>
        <p:nvSpPr>
          <p:cNvPr id="9" name="Rectangle 12"/>
          <p:cNvSpPr>
            <a:spLocks noGrp="1" noChangeArrowheads="1"/>
          </p:cNvSpPr>
          <p:nvPr>
            <p:ph type="sldNum" sz="quarter" idx="12"/>
          </p:nvPr>
        </p:nvSpPr>
        <p:spPr>
          <a:xfrm>
            <a:off x="7421563" y="6248400"/>
            <a:ext cx="1036637" cy="457200"/>
          </a:xfrm>
        </p:spPr>
        <p:txBody>
          <a:bodyPr/>
          <a:lstStyle>
            <a:lvl1pPr>
              <a:defRPr/>
            </a:lvl1pPr>
          </a:lstStyle>
          <a:p>
            <a:pPr>
              <a:defRPr/>
            </a:pPr>
            <a:fld id="{6B2EE38C-9F8B-4049-AEEE-46FCFBFD6E58}" type="slidenum">
              <a:rPr lang="de-DE"/>
              <a:pPr>
                <a:defRPr/>
              </a:pPr>
              <a:t>‹Nr.›</a:t>
            </a:fld>
            <a:endParaRPr lang="de-DE"/>
          </a:p>
        </p:txBody>
      </p:sp>
    </p:spTree>
    <p:extLst>
      <p:ext uri="{BB962C8B-B14F-4D97-AF65-F5344CB8AC3E}">
        <p14:creationId xmlns:p14="http://schemas.microsoft.com/office/powerpoint/2010/main" val="2891490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25"/>
          <p:cNvSpPr>
            <a:spLocks noGrp="1" noChangeArrowheads="1"/>
          </p:cNvSpPr>
          <p:nvPr>
            <p:ph type="ftr" sz="quarter" idx="10"/>
          </p:nvPr>
        </p:nvSpPr>
        <p:spPr>
          <a:ln/>
        </p:spPr>
        <p:txBody>
          <a:bodyPr/>
          <a:lstStyle>
            <a:lvl1pPr>
              <a:defRPr/>
            </a:lvl1pPr>
          </a:lstStyle>
          <a:p>
            <a:pPr>
              <a:defRPr/>
            </a:pPr>
            <a:r>
              <a:rPr lang="de-DE"/>
              <a:t>Erfahrungsaustausch Obmännertag, Das Leben in der Congregation, Johann Faltermeier, Assistent</a:t>
            </a:r>
          </a:p>
        </p:txBody>
      </p:sp>
      <p:sp>
        <p:nvSpPr>
          <p:cNvPr id="5" name="Rectangle 26"/>
          <p:cNvSpPr>
            <a:spLocks noGrp="1" noChangeArrowheads="1"/>
          </p:cNvSpPr>
          <p:nvPr>
            <p:ph type="dt" sz="half" idx="11"/>
          </p:nvPr>
        </p:nvSpPr>
        <p:spPr>
          <a:ln/>
        </p:spPr>
        <p:txBody>
          <a:bodyPr/>
          <a:lstStyle>
            <a:lvl1pPr>
              <a:defRPr/>
            </a:lvl1pPr>
          </a:lstStyle>
          <a:p>
            <a:pPr>
              <a:defRPr/>
            </a:pPr>
            <a:r>
              <a:rPr lang="de-DE"/>
              <a:t>22.02.2014</a:t>
            </a:r>
          </a:p>
        </p:txBody>
      </p:sp>
      <p:sp>
        <p:nvSpPr>
          <p:cNvPr id="6" name="Rectangle 27"/>
          <p:cNvSpPr>
            <a:spLocks noGrp="1" noChangeArrowheads="1"/>
          </p:cNvSpPr>
          <p:nvPr>
            <p:ph type="sldNum" sz="quarter" idx="12"/>
          </p:nvPr>
        </p:nvSpPr>
        <p:spPr>
          <a:ln/>
        </p:spPr>
        <p:txBody>
          <a:bodyPr/>
          <a:lstStyle>
            <a:lvl1pPr>
              <a:defRPr/>
            </a:lvl1pPr>
          </a:lstStyle>
          <a:p>
            <a:pPr>
              <a:defRPr/>
            </a:pPr>
            <a:fld id="{FB3E2E2A-5F3E-45A8-B352-D61B79010DC3}" type="slidenum">
              <a:rPr lang="de-DE"/>
              <a:pPr>
                <a:defRPr/>
              </a:pPr>
              <a:t>‹Nr.›</a:t>
            </a:fld>
            <a:endParaRPr lang="de-DE"/>
          </a:p>
        </p:txBody>
      </p:sp>
    </p:spTree>
    <p:extLst>
      <p:ext uri="{BB962C8B-B14F-4D97-AF65-F5344CB8AC3E}">
        <p14:creationId xmlns:p14="http://schemas.microsoft.com/office/powerpoint/2010/main" val="3583757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211888" y="936625"/>
            <a:ext cx="2000250" cy="541337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11138" y="936625"/>
            <a:ext cx="5848350" cy="541337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3"/>
          <p:cNvSpPr>
            <a:spLocks noGrp="1"/>
          </p:cNvSpPr>
          <p:nvPr>
            <p:ph type="ftr" sz="quarter" idx="10"/>
          </p:nvPr>
        </p:nvSpPr>
        <p:spPr/>
        <p:txBody>
          <a:bodyPr/>
          <a:lstStyle>
            <a:lvl1pPr>
              <a:defRPr dirty="0" smtClean="0"/>
            </a:lvl1pPr>
          </a:lstStyle>
          <a:p>
            <a:pPr>
              <a:defRPr/>
            </a:pPr>
            <a:r>
              <a:rPr lang="de-DE"/>
              <a:t>Erfahrungsaustausch </a:t>
            </a:r>
            <a:r>
              <a:rPr lang="de-DE" err="1"/>
              <a:t>Obmännertag</a:t>
            </a:r>
            <a:r>
              <a:rPr lang="de-DE"/>
              <a:t>, Organisatorisches in der MMC, Karlheinz Renner, Präfekt</a:t>
            </a:r>
          </a:p>
        </p:txBody>
      </p:sp>
      <p:sp>
        <p:nvSpPr>
          <p:cNvPr id="5" name="Datumsplatzhalter 4"/>
          <p:cNvSpPr>
            <a:spLocks noGrp="1"/>
          </p:cNvSpPr>
          <p:nvPr>
            <p:ph type="dt" sz="half" idx="11"/>
          </p:nvPr>
        </p:nvSpPr>
        <p:spPr/>
        <p:txBody>
          <a:bodyPr/>
          <a:lstStyle>
            <a:lvl1pPr>
              <a:defRPr smtClean="0"/>
            </a:lvl1pPr>
          </a:lstStyle>
          <a:p>
            <a:pPr>
              <a:defRPr/>
            </a:pPr>
            <a:r>
              <a:rPr lang="de-DE"/>
              <a:t>22.02.2014</a:t>
            </a:r>
          </a:p>
        </p:txBody>
      </p:sp>
      <p:sp>
        <p:nvSpPr>
          <p:cNvPr id="6" name="Foliennummernplatzhalter 5"/>
          <p:cNvSpPr>
            <a:spLocks noGrp="1"/>
          </p:cNvSpPr>
          <p:nvPr>
            <p:ph type="sldNum" sz="quarter" idx="12"/>
          </p:nvPr>
        </p:nvSpPr>
        <p:spPr/>
        <p:txBody>
          <a:bodyPr/>
          <a:lstStyle>
            <a:lvl1pPr>
              <a:defRPr/>
            </a:lvl1pPr>
          </a:lstStyle>
          <a:p>
            <a:pPr>
              <a:defRPr/>
            </a:pPr>
            <a:fld id="{2182E51C-0F9A-4658-94A9-BA817AF86537}" type="slidenum">
              <a:rPr lang="de-DE"/>
              <a:pPr>
                <a:defRPr/>
              </a:pPr>
              <a:t>‹Nr.›</a:t>
            </a:fld>
            <a:endParaRPr lang="de-DE"/>
          </a:p>
        </p:txBody>
      </p:sp>
    </p:spTree>
    <p:extLst>
      <p:ext uri="{BB962C8B-B14F-4D97-AF65-F5344CB8AC3E}">
        <p14:creationId xmlns:p14="http://schemas.microsoft.com/office/powerpoint/2010/main" val="2456271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25"/>
          <p:cNvSpPr>
            <a:spLocks noGrp="1" noChangeArrowheads="1"/>
          </p:cNvSpPr>
          <p:nvPr>
            <p:ph type="ftr" sz="quarter" idx="10"/>
          </p:nvPr>
        </p:nvSpPr>
        <p:spPr>
          <a:ln/>
        </p:spPr>
        <p:txBody>
          <a:bodyPr/>
          <a:lstStyle>
            <a:lvl1pPr>
              <a:defRPr/>
            </a:lvl1pPr>
          </a:lstStyle>
          <a:p>
            <a:pPr>
              <a:defRPr/>
            </a:pPr>
            <a:r>
              <a:rPr lang="de-DE"/>
              <a:t>Erfahrungsaustausch Obmännertag, Das Leben in der Congregation, Johann Faltermeier, Assistent</a:t>
            </a:r>
          </a:p>
        </p:txBody>
      </p:sp>
      <p:sp>
        <p:nvSpPr>
          <p:cNvPr id="5" name="Rectangle 26"/>
          <p:cNvSpPr>
            <a:spLocks noGrp="1" noChangeArrowheads="1"/>
          </p:cNvSpPr>
          <p:nvPr>
            <p:ph type="dt" sz="half" idx="11"/>
          </p:nvPr>
        </p:nvSpPr>
        <p:spPr>
          <a:ln/>
        </p:spPr>
        <p:txBody>
          <a:bodyPr/>
          <a:lstStyle>
            <a:lvl1pPr>
              <a:defRPr/>
            </a:lvl1pPr>
          </a:lstStyle>
          <a:p>
            <a:pPr>
              <a:defRPr/>
            </a:pPr>
            <a:r>
              <a:rPr lang="de-DE"/>
              <a:t>22.02.2014</a:t>
            </a:r>
          </a:p>
        </p:txBody>
      </p:sp>
      <p:sp>
        <p:nvSpPr>
          <p:cNvPr id="6" name="Rectangle 27"/>
          <p:cNvSpPr>
            <a:spLocks noGrp="1" noChangeArrowheads="1"/>
          </p:cNvSpPr>
          <p:nvPr>
            <p:ph type="sldNum" sz="quarter" idx="12"/>
          </p:nvPr>
        </p:nvSpPr>
        <p:spPr>
          <a:ln/>
        </p:spPr>
        <p:txBody>
          <a:bodyPr/>
          <a:lstStyle>
            <a:lvl1pPr>
              <a:defRPr/>
            </a:lvl1pPr>
          </a:lstStyle>
          <a:p>
            <a:pPr>
              <a:defRPr/>
            </a:pPr>
            <a:fld id="{F5660BDD-0C46-4225-A650-5233FAE99EC2}" type="slidenum">
              <a:rPr lang="de-DE"/>
              <a:pPr>
                <a:defRPr/>
              </a:pPr>
              <a:t>‹Nr.›</a:t>
            </a:fld>
            <a:endParaRPr lang="de-DE"/>
          </a:p>
        </p:txBody>
      </p:sp>
    </p:spTree>
    <p:extLst>
      <p:ext uri="{BB962C8B-B14F-4D97-AF65-F5344CB8AC3E}">
        <p14:creationId xmlns:p14="http://schemas.microsoft.com/office/powerpoint/2010/main" val="3518903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25"/>
          <p:cNvSpPr>
            <a:spLocks noGrp="1" noChangeArrowheads="1"/>
          </p:cNvSpPr>
          <p:nvPr>
            <p:ph type="ftr" sz="quarter" idx="10"/>
          </p:nvPr>
        </p:nvSpPr>
        <p:spPr>
          <a:ln/>
        </p:spPr>
        <p:txBody>
          <a:bodyPr/>
          <a:lstStyle>
            <a:lvl1pPr>
              <a:defRPr/>
            </a:lvl1pPr>
          </a:lstStyle>
          <a:p>
            <a:pPr>
              <a:defRPr/>
            </a:pPr>
            <a:r>
              <a:rPr lang="de-DE"/>
              <a:t>Erfahrungsaustausch Obmännertag, Das Leben in der Congregation, Johann Faltermeier, Assistent</a:t>
            </a:r>
          </a:p>
        </p:txBody>
      </p:sp>
      <p:sp>
        <p:nvSpPr>
          <p:cNvPr id="5" name="Rectangle 26"/>
          <p:cNvSpPr>
            <a:spLocks noGrp="1" noChangeArrowheads="1"/>
          </p:cNvSpPr>
          <p:nvPr>
            <p:ph type="dt" sz="half" idx="11"/>
          </p:nvPr>
        </p:nvSpPr>
        <p:spPr>
          <a:ln/>
        </p:spPr>
        <p:txBody>
          <a:bodyPr/>
          <a:lstStyle>
            <a:lvl1pPr>
              <a:defRPr/>
            </a:lvl1pPr>
          </a:lstStyle>
          <a:p>
            <a:pPr>
              <a:defRPr/>
            </a:pPr>
            <a:r>
              <a:rPr lang="de-DE"/>
              <a:t>22.02.2014</a:t>
            </a:r>
          </a:p>
        </p:txBody>
      </p:sp>
      <p:sp>
        <p:nvSpPr>
          <p:cNvPr id="6" name="Rectangle 27"/>
          <p:cNvSpPr>
            <a:spLocks noGrp="1" noChangeArrowheads="1"/>
          </p:cNvSpPr>
          <p:nvPr>
            <p:ph type="sldNum" sz="quarter" idx="12"/>
          </p:nvPr>
        </p:nvSpPr>
        <p:spPr>
          <a:ln/>
        </p:spPr>
        <p:txBody>
          <a:bodyPr/>
          <a:lstStyle>
            <a:lvl1pPr>
              <a:defRPr/>
            </a:lvl1pPr>
          </a:lstStyle>
          <a:p>
            <a:pPr>
              <a:defRPr/>
            </a:pPr>
            <a:fld id="{66F4B6D5-9A1E-4F6E-8732-5E3416711FD2}" type="slidenum">
              <a:rPr lang="de-DE"/>
              <a:pPr>
                <a:defRPr/>
              </a:pPr>
              <a:t>‹Nr.›</a:t>
            </a:fld>
            <a:endParaRPr lang="de-DE"/>
          </a:p>
        </p:txBody>
      </p:sp>
    </p:spTree>
    <p:extLst>
      <p:ext uri="{BB962C8B-B14F-4D97-AF65-F5344CB8AC3E}">
        <p14:creationId xmlns:p14="http://schemas.microsoft.com/office/powerpoint/2010/main" val="1555398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228600" y="1593850"/>
            <a:ext cx="3908425" cy="4756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289425" y="1593850"/>
            <a:ext cx="3908425" cy="4756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25"/>
          <p:cNvSpPr>
            <a:spLocks noGrp="1" noChangeArrowheads="1"/>
          </p:cNvSpPr>
          <p:nvPr>
            <p:ph type="ftr" sz="quarter" idx="10"/>
          </p:nvPr>
        </p:nvSpPr>
        <p:spPr>
          <a:ln/>
        </p:spPr>
        <p:txBody>
          <a:bodyPr/>
          <a:lstStyle>
            <a:lvl1pPr>
              <a:defRPr/>
            </a:lvl1pPr>
          </a:lstStyle>
          <a:p>
            <a:pPr>
              <a:defRPr/>
            </a:pPr>
            <a:r>
              <a:rPr lang="de-DE"/>
              <a:t>Erfahrungsaustausch Obmännertag, Das Leben in der Congregation, Johann Faltermeier, Assistent</a:t>
            </a:r>
          </a:p>
        </p:txBody>
      </p:sp>
      <p:sp>
        <p:nvSpPr>
          <p:cNvPr id="6" name="Rectangle 26"/>
          <p:cNvSpPr>
            <a:spLocks noGrp="1" noChangeArrowheads="1"/>
          </p:cNvSpPr>
          <p:nvPr>
            <p:ph type="dt" sz="half" idx="11"/>
          </p:nvPr>
        </p:nvSpPr>
        <p:spPr>
          <a:ln/>
        </p:spPr>
        <p:txBody>
          <a:bodyPr/>
          <a:lstStyle>
            <a:lvl1pPr>
              <a:defRPr/>
            </a:lvl1pPr>
          </a:lstStyle>
          <a:p>
            <a:pPr>
              <a:defRPr/>
            </a:pPr>
            <a:r>
              <a:rPr lang="de-DE"/>
              <a:t>22.02.2014</a:t>
            </a:r>
          </a:p>
        </p:txBody>
      </p:sp>
      <p:sp>
        <p:nvSpPr>
          <p:cNvPr id="7" name="Rectangle 27"/>
          <p:cNvSpPr>
            <a:spLocks noGrp="1" noChangeArrowheads="1"/>
          </p:cNvSpPr>
          <p:nvPr>
            <p:ph type="sldNum" sz="quarter" idx="12"/>
          </p:nvPr>
        </p:nvSpPr>
        <p:spPr>
          <a:ln/>
        </p:spPr>
        <p:txBody>
          <a:bodyPr/>
          <a:lstStyle>
            <a:lvl1pPr>
              <a:defRPr/>
            </a:lvl1pPr>
          </a:lstStyle>
          <a:p>
            <a:pPr>
              <a:defRPr/>
            </a:pPr>
            <a:fld id="{98C76CE3-20A7-463B-9101-8B9B9261CCE6}" type="slidenum">
              <a:rPr lang="de-DE"/>
              <a:pPr>
                <a:defRPr/>
              </a:pPr>
              <a:t>‹Nr.›</a:t>
            </a:fld>
            <a:endParaRPr lang="de-DE"/>
          </a:p>
        </p:txBody>
      </p:sp>
    </p:spTree>
    <p:extLst>
      <p:ext uri="{BB962C8B-B14F-4D97-AF65-F5344CB8AC3E}">
        <p14:creationId xmlns:p14="http://schemas.microsoft.com/office/powerpoint/2010/main" val="2510652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25"/>
          <p:cNvSpPr>
            <a:spLocks noGrp="1" noChangeArrowheads="1"/>
          </p:cNvSpPr>
          <p:nvPr>
            <p:ph type="ftr" sz="quarter" idx="10"/>
          </p:nvPr>
        </p:nvSpPr>
        <p:spPr>
          <a:ln/>
        </p:spPr>
        <p:txBody>
          <a:bodyPr/>
          <a:lstStyle>
            <a:lvl1pPr>
              <a:defRPr/>
            </a:lvl1pPr>
          </a:lstStyle>
          <a:p>
            <a:pPr>
              <a:defRPr/>
            </a:pPr>
            <a:r>
              <a:rPr lang="de-DE"/>
              <a:t>Erfahrungsaustausch Obmännertag, Das Leben in der Congregation, Johann Faltermeier, Assistent</a:t>
            </a:r>
          </a:p>
        </p:txBody>
      </p:sp>
      <p:sp>
        <p:nvSpPr>
          <p:cNvPr id="8" name="Rectangle 26"/>
          <p:cNvSpPr>
            <a:spLocks noGrp="1" noChangeArrowheads="1"/>
          </p:cNvSpPr>
          <p:nvPr>
            <p:ph type="dt" sz="half" idx="11"/>
          </p:nvPr>
        </p:nvSpPr>
        <p:spPr>
          <a:ln/>
        </p:spPr>
        <p:txBody>
          <a:bodyPr/>
          <a:lstStyle>
            <a:lvl1pPr>
              <a:defRPr/>
            </a:lvl1pPr>
          </a:lstStyle>
          <a:p>
            <a:pPr>
              <a:defRPr/>
            </a:pPr>
            <a:r>
              <a:rPr lang="de-DE"/>
              <a:t>22.02.2014</a:t>
            </a:r>
          </a:p>
        </p:txBody>
      </p:sp>
      <p:sp>
        <p:nvSpPr>
          <p:cNvPr id="9" name="Rectangle 27"/>
          <p:cNvSpPr>
            <a:spLocks noGrp="1" noChangeArrowheads="1"/>
          </p:cNvSpPr>
          <p:nvPr>
            <p:ph type="sldNum" sz="quarter" idx="12"/>
          </p:nvPr>
        </p:nvSpPr>
        <p:spPr>
          <a:ln/>
        </p:spPr>
        <p:txBody>
          <a:bodyPr/>
          <a:lstStyle>
            <a:lvl1pPr>
              <a:defRPr/>
            </a:lvl1pPr>
          </a:lstStyle>
          <a:p>
            <a:pPr>
              <a:defRPr/>
            </a:pPr>
            <a:fld id="{3F09AAAC-2960-4AC6-B7BD-6855D8B51936}" type="slidenum">
              <a:rPr lang="de-DE"/>
              <a:pPr>
                <a:defRPr/>
              </a:pPr>
              <a:t>‹Nr.›</a:t>
            </a:fld>
            <a:endParaRPr lang="de-DE"/>
          </a:p>
        </p:txBody>
      </p:sp>
    </p:spTree>
    <p:extLst>
      <p:ext uri="{BB962C8B-B14F-4D97-AF65-F5344CB8AC3E}">
        <p14:creationId xmlns:p14="http://schemas.microsoft.com/office/powerpoint/2010/main" val="4246969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25"/>
          <p:cNvSpPr>
            <a:spLocks noGrp="1" noChangeArrowheads="1"/>
          </p:cNvSpPr>
          <p:nvPr>
            <p:ph type="ftr" sz="quarter" idx="10"/>
          </p:nvPr>
        </p:nvSpPr>
        <p:spPr>
          <a:ln/>
        </p:spPr>
        <p:txBody>
          <a:bodyPr/>
          <a:lstStyle>
            <a:lvl1pPr>
              <a:defRPr/>
            </a:lvl1pPr>
          </a:lstStyle>
          <a:p>
            <a:pPr>
              <a:defRPr/>
            </a:pPr>
            <a:r>
              <a:rPr lang="de-DE"/>
              <a:t>Erfahrungsaustausch Obmännertag, Das Leben in der Congregation, Johann Faltermeier, Assistent</a:t>
            </a:r>
          </a:p>
        </p:txBody>
      </p:sp>
      <p:sp>
        <p:nvSpPr>
          <p:cNvPr id="4" name="Rectangle 26"/>
          <p:cNvSpPr>
            <a:spLocks noGrp="1" noChangeArrowheads="1"/>
          </p:cNvSpPr>
          <p:nvPr>
            <p:ph type="dt" sz="half" idx="11"/>
          </p:nvPr>
        </p:nvSpPr>
        <p:spPr>
          <a:ln/>
        </p:spPr>
        <p:txBody>
          <a:bodyPr/>
          <a:lstStyle>
            <a:lvl1pPr>
              <a:defRPr/>
            </a:lvl1pPr>
          </a:lstStyle>
          <a:p>
            <a:pPr>
              <a:defRPr/>
            </a:pPr>
            <a:r>
              <a:rPr lang="de-DE"/>
              <a:t>22.02.2014</a:t>
            </a:r>
          </a:p>
        </p:txBody>
      </p:sp>
      <p:sp>
        <p:nvSpPr>
          <p:cNvPr id="5" name="Rectangle 27"/>
          <p:cNvSpPr>
            <a:spLocks noGrp="1" noChangeArrowheads="1"/>
          </p:cNvSpPr>
          <p:nvPr>
            <p:ph type="sldNum" sz="quarter" idx="12"/>
          </p:nvPr>
        </p:nvSpPr>
        <p:spPr>
          <a:ln/>
        </p:spPr>
        <p:txBody>
          <a:bodyPr/>
          <a:lstStyle>
            <a:lvl1pPr>
              <a:defRPr/>
            </a:lvl1pPr>
          </a:lstStyle>
          <a:p>
            <a:pPr>
              <a:defRPr/>
            </a:pPr>
            <a:fld id="{B532253D-F1D2-4817-80E2-CE8898D37762}" type="slidenum">
              <a:rPr lang="de-DE"/>
              <a:pPr>
                <a:defRPr/>
              </a:pPr>
              <a:t>‹Nr.›</a:t>
            </a:fld>
            <a:endParaRPr lang="de-DE"/>
          </a:p>
        </p:txBody>
      </p:sp>
    </p:spTree>
    <p:extLst>
      <p:ext uri="{BB962C8B-B14F-4D97-AF65-F5344CB8AC3E}">
        <p14:creationId xmlns:p14="http://schemas.microsoft.com/office/powerpoint/2010/main" val="2479086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25"/>
          <p:cNvSpPr>
            <a:spLocks noGrp="1" noChangeArrowheads="1"/>
          </p:cNvSpPr>
          <p:nvPr>
            <p:ph type="ftr" sz="quarter" idx="10"/>
          </p:nvPr>
        </p:nvSpPr>
        <p:spPr>
          <a:ln/>
        </p:spPr>
        <p:txBody>
          <a:bodyPr/>
          <a:lstStyle>
            <a:lvl1pPr>
              <a:defRPr/>
            </a:lvl1pPr>
          </a:lstStyle>
          <a:p>
            <a:pPr>
              <a:defRPr/>
            </a:pPr>
            <a:r>
              <a:rPr lang="de-DE"/>
              <a:t>Erfahrungsaustausch Obmännertag, Das Leben in der Congregation, Johann Faltermeier, Assistent</a:t>
            </a:r>
          </a:p>
        </p:txBody>
      </p:sp>
      <p:sp>
        <p:nvSpPr>
          <p:cNvPr id="3" name="Rectangle 26"/>
          <p:cNvSpPr>
            <a:spLocks noGrp="1" noChangeArrowheads="1"/>
          </p:cNvSpPr>
          <p:nvPr>
            <p:ph type="dt" sz="half" idx="11"/>
          </p:nvPr>
        </p:nvSpPr>
        <p:spPr>
          <a:ln/>
        </p:spPr>
        <p:txBody>
          <a:bodyPr/>
          <a:lstStyle>
            <a:lvl1pPr>
              <a:defRPr/>
            </a:lvl1pPr>
          </a:lstStyle>
          <a:p>
            <a:pPr>
              <a:defRPr/>
            </a:pPr>
            <a:r>
              <a:rPr lang="de-DE"/>
              <a:t>22.02.2014</a:t>
            </a:r>
          </a:p>
        </p:txBody>
      </p:sp>
      <p:sp>
        <p:nvSpPr>
          <p:cNvPr id="4" name="Rectangle 27"/>
          <p:cNvSpPr>
            <a:spLocks noGrp="1" noChangeArrowheads="1"/>
          </p:cNvSpPr>
          <p:nvPr>
            <p:ph type="sldNum" sz="quarter" idx="12"/>
          </p:nvPr>
        </p:nvSpPr>
        <p:spPr>
          <a:ln/>
        </p:spPr>
        <p:txBody>
          <a:bodyPr/>
          <a:lstStyle>
            <a:lvl1pPr>
              <a:defRPr/>
            </a:lvl1pPr>
          </a:lstStyle>
          <a:p>
            <a:pPr>
              <a:defRPr/>
            </a:pPr>
            <a:fld id="{067418B1-5678-4FF5-89A8-97BCD568FC82}" type="slidenum">
              <a:rPr lang="de-DE"/>
              <a:pPr>
                <a:defRPr/>
              </a:pPr>
              <a:t>‹Nr.›</a:t>
            </a:fld>
            <a:endParaRPr lang="de-DE"/>
          </a:p>
        </p:txBody>
      </p:sp>
    </p:spTree>
    <p:extLst>
      <p:ext uri="{BB962C8B-B14F-4D97-AF65-F5344CB8AC3E}">
        <p14:creationId xmlns:p14="http://schemas.microsoft.com/office/powerpoint/2010/main" val="1002984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25"/>
          <p:cNvSpPr>
            <a:spLocks noGrp="1" noChangeArrowheads="1"/>
          </p:cNvSpPr>
          <p:nvPr>
            <p:ph type="ftr" sz="quarter" idx="10"/>
          </p:nvPr>
        </p:nvSpPr>
        <p:spPr>
          <a:ln/>
        </p:spPr>
        <p:txBody>
          <a:bodyPr/>
          <a:lstStyle>
            <a:lvl1pPr>
              <a:defRPr/>
            </a:lvl1pPr>
          </a:lstStyle>
          <a:p>
            <a:pPr>
              <a:defRPr/>
            </a:pPr>
            <a:r>
              <a:rPr lang="de-DE"/>
              <a:t>Erfahrungsaustausch Obmännertag, Das Leben in der Congregation, Johann Faltermeier, Assistent</a:t>
            </a:r>
          </a:p>
        </p:txBody>
      </p:sp>
      <p:sp>
        <p:nvSpPr>
          <p:cNvPr id="6" name="Rectangle 26"/>
          <p:cNvSpPr>
            <a:spLocks noGrp="1" noChangeArrowheads="1"/>
          </p:cNvSpPr>
          <p:nvPr>
            <p:ph type="dt" sz="half" idx="11"/>
          </p:nvPr>
        </p:nvSpPr>
        <p:spPr>
          <a:ln/>
        </p:spPr>
        <p:txBody>
          <a:bodyPr/>
          <a:lstStyle>
            <a:lvl1pPr>
              <a:defRPr/>
            </a:lvl1pPr>
          </a:lstStyle>
          <a:p>
            <a:pPr>
              <a:defRPr/>
            </a:pPr>
            <a:r>
              <a:rPr lang="de-DE"/>
              <a:t>22.02.2014</a:t>
            </a:r>
          </a:p>
        </p:txBody>
      </p:sp>
      <p:sp>
        <p:nvSpPr>
          <p:cNvPr id="7" name="Rectangle 27"/>
          <p:cNvSpPr>
            <a:spLocks noGrp="1" noChangeArrowheads="1"/>
          </p:cNvSpPr>
          <p:nvPr>
            <p:ph type="sldNum" sz="quarter" idx="12"/>
          </p:nvPr>
        </p:nvSpPr>
        <p:spPr>
          <a:ln/>
        </p:spPr>
        <p:txBody>
          <a:bodyPr/>
          <a:lstStyle>
            <a:lvl1pPr>
              <a:defRPr/>
            </a:lvl1pPr>
          </a:lstStyle>
          <a:p>
            <a:pPr>
              <a:defRPr/>
            </a:pPr>
            <a:fld id="{929D888D-1272-4D84-8ED9-7916645D92DF}" type="slidenum">
              <a:rPr lang="de-DE"/>
              <a:pPr>
                <a:defRPr/>
              </a:pPr>
              <a:t>‹Nr.›</a:t>
            </a:fld>
            <a:endParaRPr lang="de-DE"/>
          </a:p>
        </p:txBody>
      </p:sp>
    </p:spTree>
    <p:extLst>
      <p:ext uri="{BB962C8B-B14F-4D97-AF65-F5344CB8AC3E}">
        <p14:creationId xmlns:p14="http://schemas.microsoft.com/office/powerpoint/2010/main" val="686895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25"/>
          <p:cNvSpPr>
            <a:spLocks noGrp="1" noChangeArrowheads="1"/>
          </p:cNvSpPr>
          <p:nvPr>
            <p:ph type="ftr" sz="quarter" idx="10"/>
          </p:nvPr>
        </p:nvSpPr>
        <p:spPr>
          <a:ln/>
        </p:spPr>
        <p:txBody>
          <a:bodyPr/>
          <a:lstStyle>
            <a:lvl1pPr>
              <a:defRPr/>
            </a:lvl1pPr>
          </a:lstStyle>
          <a:p>
            <a:pPr>
              <a:defRPr/>
            </a:pPr>
            <a:r>
              <a:rPr lang="de-DE"/>
              <a:t>Erfahrungsaustausch Obmännertag, Das Leben in der Congregation, Johann Faltermeier, Assistent</a:t>
            </a:r>
          </a:p>
        </p:txBody>
      </p:sp>
      <p:sp>
        <p:nvSpPr>
          <p:cNvPr id="6" name="Rectangle 26"/>
          <p:cNvSpPr>
            <a:spLocks noGrp="1" noChangeArrowheads="1"/>
          </p:cNvSpPr>
          <p:nvPr>
            <p:ph type="dt" sz="half" idx="11"/>
          </p:nvPr>
        </p:nvSpPr>
        <p:spPr>
          <a:ln/>
        </p:spPr>
        <p:txBody>
          <a:bodyPr/>
          <a:lstStyle>
            <a:lvl1pPr>
              <a:defRPr/>
            </a:lvl1pPr>
          </a:lstStyle>
          <a:p>
            <a:pPr>
              <a:defRPr/>
            </a:pPr>
            <a:r>
              <a:rPr lang="de-DE"/>
              <a:t>22.02.2014</a:t>
            </a:r>
          </a:p>
        </p:txBody>
      </p:sp>
      <p:sp>
        <p:nvSpPr>
          <p:cNvPr id="7" name="Rectangle 27"/>
          <p:cNvSpPr>
            <a:spLocks noGrp="1" noChangeArrowheads="1"/>
          </p:cNvSpPr>
          <p:nvPr>
            <p:ph type="sldNum" sz="quarter" idx="12"/>
          </p:nvPr>
        </p:nvSpPr>
        <p:spPr>
          <a:ln/>
        </p:spPr>
        <p:txBody>
          <a:bodyPr/>
          <a:lstStyle>
            <a:lvl1pPr>
              <a:defRPr/>
            </a:lvl1pPr>
          </a:lstStyle>
          <a:p>
            <a:pPr>
              <a:defRPr/>
            </a:pPr>
            <a:fld id="{9595F720-1ED7-46B3-AE24-A8B7B51CDA26}" type="slidenum">
              <a:rPr lang="de-DE"/>
              <a:pPr>
                <a:defRPr/>
              </a:pPr>
              <a:t>‹Nr.›</a:t>
            </a:fld>
            <a:endParaRPr lang="de-DE"/>
          </a:p>
        </p:txBody>
      </p:sp>
    </p:spTree>
    <p:extLst>
      <p:ext uri="{BB962C8B-B14F-4D97-AF65-F5344CB8AC3E}">
        <p14:creationId xmlns:p14="http://schemas.microsoft.com/office/powerpoint/2010/main" val="1576041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hteck 6"/>
          <p:cNvSpPr/>
          <p:nvPr/>
        </p:nvSpPr>
        <p:spPr>
          <a:xfrm>
            <a:off x="0" y="609600"/>
            <a:ext cx="8259763" cy="5764213"/>
          </a:xfrm>
          <a:prstGeom prst="rect">
            <a:avLst/>
          </a:prstGeom>
          <a:gradFill flip="none" rotWithShape="1">
            <a:gsLst>
              <a:gs pos="0">
                <a:schemeClr val="bg1">
                  <a:lumMod val="95000"/>
                </a:schemeClr>
              </a:gs>
              <a:gs pos="38000">
                <a:schemeClr val="bg1"/>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dirty="0"/>
          </a:p>
        </p:txBody>
      </p:sp>
      <p:sp>
        <p:nvSpPr>
          <p:cNvPr id="1027" name="Rectangle 2"/>
          <p:cNvSpPr>
            <a:spLocks noGrp="1" noChangeArrowheads="1"/>
          </p:cNvSpPr>
          <p:nvPr>
            <p:ph type="title"/>
          </p:nvPr>
        </p:nvSpPr>
        <p:spPr bwMode="auto">
          <a:xfrm>
            <a:off x="211138" y="936625"/>
            <a:ext cx="8001000"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anchor="t" anchorCtr="0" compatLnSpc="1">
            <a:prstTxWarp prst="textNoShape">
              <a:avLst/>
            </a:prstTxWarp>
          </a:bodyPr>
          <a:lstStyle/>
          <a:p>
            <a:pPr lvl="0"/>
            <a:r>
              <a:rPr lang="de-DE" altLang="de-DE" smtClean="0"/>
              <a:t>Mastertitelformat bearbeiten</a:t>
            </a:r>
          </a:p>
        </p:txBody>
      </p:sp>
      <p:sp>
        <p:nvSpPr>
          <p:cNvPr id="1028" name="Rectangle 3"/>
          <p:cNvSpPr>
            <a:spLocks noGrp="1" noChangeArrowheads="1"/>
          </p:cNvSpPr>
          <p:nvPr>
            <p:ph type="body" idx="1"/>
          </p:nvPr>
        </p:nvSpPr>
        <p:spPr bwMode="auto">
          <a:xfrm>
            <a:off x="228600" y="1593850"/>
            <a:ext cx="7969250" cy="475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altLang="de-DE" smtClean="0"/>
              <a:t>Mastertextformat bearbeiten</a:t>
            </a:r>
          </a:p>
          <a:p>
            <a:pPr lvl="1"/>
            <a:r>
              <a:rPr lang="de-DE" altLang="de-DE" smtClean="0"/>
              <a:t>Zweite Ebene</a:t>
            </a:r>
          </a:p>
          <a:p>
            <a:pPr lvl="2"/>
            <a:r>
              <a:rPr lang="de-DE" altLang="de-DE" smtClean="0"/>
              <a:t>Dritte Ebene</a:t>
            </a:r>
          </a:p>
        </p:txBody>
      </p:sp>
      <p:sp>
        <p:nvSpPr>
          <p:cNvPr id="1029" name="Textfeld 9"/>
          <p:cNvSpPr txBox="1">
            <a:spLocks noChangeArrowheads="1"/>
          </p:cNvSpPr>
          <p:nvPr/>
        </p:nvSpPr>
        <p:spPr bwMode="auto">
          <a:xfrm>
            <a:off x="5175250" y="171450"/>
            <a:ext cx="31829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rgbClr val="3C3C3C"/>
                </a:solidFill>
                <a:latin typeface="Arial" charset="0"/>
              </a:defRPr>
            </a:lvl1pPr>
            <a:lvl2pPr marL="742950" indent="-285750" eaLnBrk="0" hangingPunct="0">
              <a:spcBef>
                <a:spcPct val="20000"/>
              </a:spcBef>
              <a:buChar char="•"/>
              <a:defRPr sz="2400">
                <a:solidFill>
                  <a:srgbClr val="3C3C3C"/>
                </a:solidFill>
                <a:latin typeface="Arial" charset="0"/>
              </a:defRPr>
            </a:lvl2pPr>
            <a:lvl3pPr marL="1143000" indent="-228600" eaLnBrk="0" hangingPunct="0">
              <a:spcBef>
                <a:spcPct val="20000"/>
              </a:spcBef>
              <a:buChar char="•"/>
              <a:defRPr sz="2400">
                <a:solidFill>
                  <a:srgbClr val="3C3C3C"/>
                </a:solidFill>
                <a:latin typeface="Arial" charset="0"/>
              </a:defRPr>
            </a:lvl3pPr>
            <a:lvl4pPr marL="1600200" indent="-228600" eaLnBrk="0" hangingPunct="0">
              <a:spcBef>
                <a:spcPct val="20000"/>
              </a:spcBef>
              <a:buChar char="•"/>
              <a:defRPr sz="2400">
                <a:solidFill>
                  <a:srgbClr val="3C3C3C"/>
                </a:solidFill>
                <a:latin typeface="Arial" charset="0"/>
              </a:defRPr>
            </a:lvl4pPr>
            <a:lvl5pPr marL="2057400" indent="-228600" eaLnBrk="0" hangingPunct="0">
              <a:spcBef>
                <a:spcPct val="20000"/>
              </a:spcBef>
              <a:buChar char="•"/>
              <a:defRPr sz="2400">
                <a:solidFill>
                  <a:srgbClr val="3C3C3C"/>
                </a:solidFill>
                <a:latin typeface="Arial" charset="0"/>
              </a:defRPr>
            </a:lvl5pPr>
            <a:lvl6pPr marL="2514600" indent="-228600" eaLnBrk="0" fontAlgn="base" hangingPunct="0">
              <a:spcBef>
                <a:spcPct val="20000"/>
              </a:spcBef>
              <a:spcAft>
                <a:spcPct val="0"/>
              </a:spcAft>
              <a:buChar char="•"/>
              <a:defRPr sz="2400">
                <a:solidFill>
                  <a:srgbClr val="3C3C3C"/>
                </a:solidFill>
                <a:latin typeface="Arial" charset="0"/>
              </a:defRPr>
            </a:lvl6pPr>
            <a:lvl7pPr marL="2971800" indent="-228600" eaLnBrk="0" fontAlgn="base" hangingPunct="0">
              <a:spcBef>
                <a:spcPct val="20000"/>
              </a:spcBef>
              <a:spcAft>
                <a:spcPct val="0"/>
              </a:spcAft>
              <a:buChar char="•"/>
              <a:defRPr sz="2400">
                <a:solidFill>
                  <a:srgbClr val="3C3C3C"/>
                </a:solidFill>
                <a:latin typeface="Arial" charset="0"/>
              </a:defRPr>
            </a:lvl7pPr>
            <a:lvl8pPr marL="3429000" indent="-228600" eaLnBrk="0" fontAlgn="base" hangingPunct="0">
              <a:spcBef>
                <a:spcPct val="20000"/>
              </a:spcBef>
              <a:spcAft>
                <a:spcPct val="0"/>
              </a:spcAft>
              <a:buChar char="•"/>
              <a:defRPr sz="2400">
                <a:solidFill>
                  <a:srgbClr val="3C3C3C"/>
                </a:solidFill>
                <a:latin typeface="Arial" charset="0"/>
              </a:defRPr>
            </a:lvl8pPr>
            <a:lvl9pPr marL="3886200" indent="-228600" eaLnBrk="0" fontAlgn="base" hangingPunct="0">
              <a:spcBef>
                <a:spcPct val="20000"/>
              </a:spcBef>
              <a:spcAft>
                <a:spcPct val="0"/>
              </a:spcAft>
              <a:buChar char="•"/>
              <a:defRPr sz="2400">
                <a:solidFill>
                  <a:srgbClr val="3C3C3C"/>
                </a:solidFill>
                <a:latin typeface="Arial" charset="0"/>
              </a:defRPr>
            </a:lvl9pPr>
          </a:lstStyle>
          <a:p>
            <a:pPr algn="r" eaLnBrk="1" hangingPunct="1">
              <a:spcBef>
                <a:spcPct val="0"/>
              </a:spcBef>
              <a:buFontTx/>
              <a:buNone/>
            </a:pPr>
            <a:r>
              <a:rPr lang="de-DE" altLang="de-DE" sz="1000" b="1">
                <a:solidFill>
                  <a:srgbClr val="7F7F7F"/>
                </a:solidFill>
              </a:rPr>
              <a:t>Marianische Männer-Congregation Regensburg</a:t>
            </a:r>
          </a:p>
        </p:txBody>
      </p:sp>
      <p:sp>
        <p:nvSpPr>
          <p:cNvPr id="4" name="Fußzeilenplatzhalter 4"/>
          <p:cNvSpPr txBox="1">
            <a:spLocks/>
          </p:cNvSpPr>
          <p:nvPr/>
        </p:nvSpPr>
        <p:spPr>
          <a:xfrm>
            <a:off x="250825" y="6494463"/>
            <a:ext cx="5692775" cy="346075"/>
          </a:xfrm>
          <a:prstGeom prst="rect">
            <a:avLst/>
          </a:prstGeom>
        </p:spPr>
        <p:txBody>
          <a:bodyPr lIns="0"/>
          <a:lstStyle>
            <a:lvl1pPr eaLnBrk="0" hangingPunct="0">
              <a:spcBef>
                <a:spcPct val="0"/>
              </a:spcBef>
              <a:defRPr sz="2400">
                <a:solidFill>
                  <a:schemeClr val="tx1"/>
                </a:solidFill>
                <a:latin typeface="Times" pitchFamily="18" charset="0"/>
              </a:defRPr>
            </a:lvl1pPr>
            <a:lvl2pPr marL="742950" indent="-285750" eaLnBrk="0" hangingPunct="0">
              <a:spcBef>
                <a:spcPct val="0"/>
              </a:spcBef>
              <a:defRPr sz="2400">
                <a:solidFill>
                  <a:schemeClr val="tx1"/>
                </a:solidFill>
                <a:latin typeface="Times" pitchFamily="18" charset="0"/>
              </a:defRPr>
            </a:lvl2pPr>
            <a:lvl3pPr marL="1143000" indent="-228600" eaLnBrk="0" hangingPunct="0">
              <a:spcBef>
                <a:spcPct val="0"/>
              </a:spcBef>
              <a:defRPr sz="2400">
                <a:solidFill>
                  <a:schemeClr val="tx1"/>
                </a:solidFill>
                <a:latin typeface="Times" pitchFamily="18" charset="0"/>
              </a:defRPr>
            </a:lvl3pPr>
            <a:lvl4pPr marL="1600200" indent="-228600" eaLnBrk="0" hangingPunct="0">
              <a:spcBef>
                <a:spcPct val="0"/>
              </a:spcBef>
              <a:defRPr sz="2400">
                <a:solidFill>
                  <a:schemeClr val="tx1"/>
                </a:solidFill>
                <a:latin typeface="Times" pitchFamily="18" charset="0"/>
              </a:defRPr>
            </a:lvl4pPr>
            <a:lvl5pPr marL="2057400" indent="-228600" eaLnBrk="0" hangingPunct="0">
              <a:spcBef>
                <a:spcPct val="0"/>
              </a:spcBef>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1" hangingPunct="1">
              <a:defRPr/>
            </a:pPr>
            <a:endParaRPr lang="de-DE" sz="1000">
              <a:solidFill>
                <a:srgbClr val="898989"/>
              </a:solidFill>
              <a:latin typeface="Arial" charset="0"/>
            </a:endParaRPr>
          </a:p>
        </p:txBody>
      </p:sp>
      <p:cxnSp>
        <p:nvCxnSpPr>
          <p:cNvPr id="1031" name="Gerade Verbindung 5"/>
          <p:cNvCxnSpPr>
            <a:cxnSpLocks noChangeShapeType="1"/>
          </p:cNvCxnSpPr>
          <p:nvPr/>
        </p:nvCxnSpPr>
        <p:spPr bwMode="auto">
          <a:xfrm flipV="1">
            <a:off x="0" y="6477000"/>
            <a:ext cx="8235950" cy="0"/>
          </a:xfrm>
          <a:prstGeom prst="line">
            <a:avLst/>
          </a:prstGeom>
          <a:noFill/>
          <a:ln w="9525" algn="ctr">
            <a:solidFill>
              <a:srgbClr val="1175A5"/>
            </a:solidFill>
            <a:round/>
            <a:headEnd/>
            <a:tailEnd/>
          </a:ln>
          <a:extLst>
            <a:ext uri="{909E8E84-426E-40DD-AFC4-6F175D3DCCD1}">
              <a14:hiddenFill xmlns:a14="http://schemas.microsoft.com/office/drawing/2010/main">
                <a:noFill/>
              </a14:hiddenFill>
            </a:ext>
          </a:extLst>
        </p:spPr>
      </p:cxnSp>
      <p:sp>
        <p:nvSpPr>
          <p:cNvPr id="1049" name="Rectangle 25"/>
          <p:cNvSpPr>
            <a:spLocks noGrp="1" noChangeArrowheads="1"/>
          </p:cNvSpPr>
          <p:nvPr>
            <p:ph type="ftr" sz="quarter" idx="3"/>
          </p:nvPr>
        </p:nvSpPr>
        <p:spPr bwMode="auto">
          <a:xfrm>
            <a:off x="152400" y="6516688"/>
            <a:ext cx="6411913" cy="341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000" smtClean="0">
                <a:solidFill>
                  <a:srgbClr val="595959"/>
                </a:solidFill>
                <a:cs typeface="+mj-cs"/>
              </a:defRPr>
            </a:lvl1pPr>
          </a:lstStyle>
          <a:p>
            <a:pPr>
              <a:defRPr/>
            </a:pPr>
            <a:r>
              <a:rPr lang="de-DE"/>
              <a:t>Erfahrungsaustausch Obmännertag, Das Leben in der Congregation, Johann Faltermeier, Assistent</a:t>
            </a:r>
          </a:p>
        </p:txBody>
      </p:sp>
      <p:sp>
        <p:nvSpPr>
          <p:cNvPr id="1050" name="Rectangle 26"/>
          <p:cNvSpPr>
            <a:spLocks noGrp="1" noChangeArrowheads="1"/>
          </p:cNvSpPr>
          <p:nvPr>
            <p:ph type="dt" sz="half" idx="2"/>
          </p:nvPr>
        </p:nvSpPr>
        <p:spPr bwMode="auto">
          <a:xfrm>
            <a:off x="6564313" y="6526213"/>
            <a:ext cx="857250"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0" hangingPunct="0">
              <a:spcBef>
                <a:spcPct val="0"/>
              </a:spcBef>
              <a:buFontTx/>
              <a:buNone/>
              <a:defRPr sz="1000" smtClean="0">
                <a:solidFill>
                  <a:srgbClr val="404040"/>
                </a:solidFill>
                <a:cs typeface="+mn-cs"/>
              </a:defRPr>
            </a:lvl1pPr>
          </a:lstStyle>
          <a:p>
            <a:pPr>
              <a:defRPr/>
            </a:pPr>
            <a:r>
              <a:rPr lang="de-DE"/>
              <a:t>22.02.2014</a:t>
            </a:r>
          </a:p>
        </p:txBody>
      </p:sp>
      <p:sp>
        <p:nvSpPr>
          <p:cNvPr id="1051" name="Rectangle 27"/>
          <p:cNvSpPr>
            <a:spLocks noGrp="1" noChangeArrowheads="1"/>
          </p:cNvSpPr>
          <p:nvPr>
            <p:ph type="sldNum" sz="quarter" idx="4"/>
          </p:nvPr>
        </p:nvSpPr>
        <p:spPr bwMode="auto">
          <a:xfrm>
            <a:off x="7654925" y="6516688"/>
            <a:ext cx="54292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0" hangingPunct="0">
              <a:spcBef>
                <a:spcPct val="0"/>
              </a:spcBef>
              <a:buFontTx/>
              <a:buNone/>
              <a:defRPr sz="1000">
                <a:solidFill>
                  <a:srgbClr val="404040"/>
                </a:solidFill>
                <a:cs typeface="+mn-cs"/>
              </a:defRPr>
            </a:lvl1pPr>
          </a:lstStyle>
          <a:p>
            <a:pPr>
              <a:defRPr/>
            </a:pPr>
            <a:fld id="{F588740F-9D80-4CE3-B5C0-F38FD472B48A}" type="slidenum">
              <a:rPr lang="de-DE"/>
              <a:pPr>
                <a:defRPr/>
              </a:pPr>
              <a:t>‹Nr.›</a:t>
            </a:fld>
            <a:endParaRPr lang="de-DE"/>
          </a:p>
        </p:txBody>
      </p:sp>
      <p:pic>
        <p:nvPicPr>
          <p:cNvPr id="1035"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11138" y="14288"/>
            <a:ext cx="633412" cy="6096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Tree>
  </p:cSld>
  <p:clrMap bg1="lt1" tx1="dk1" bg2="lt2" tx2="dk2" accent1="accent1" accent2="accent2" accent3="accent3" accent4="accent4" accent5="accent5" accent6="accent6" hlink="hlink" folHlink="folHlink"/>
  <p:sldLayoutIdLst>
    <p:sldLayoutId id="214748367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2" r:id="rId11"/>
  </p:sldLayoutIdLst>
  <p:timing>
    <p:tnLst>
      <p:par>
        <p:cTn id="1" dur="indefinite" restart="never" nodeType="tmRoot"/>
      </p:par>
    </p:tnLst>
  </p:timing>
  <p:hf hdr="0"/>
  <p:txStyles>
    <p:titleStyle>
      <a:lvl1pPr algn="l" rtl="0" eaLnBrk="0" fontAlgn="base" hangingPunct="0">
        <a:spcBef>
          <a:spcPct val="0"/>
        </a:spcBef>
        <a:spcAft>
          <a:spcPct val="0"/>
        </a:spcAft>
        <a:defRPr sz="2600" b="1">
          <a:solidFill>
            <a:srgbClr val="0F75A5"/>
          </a:solidFill>
          <a:latin typeface="+mj-lt"/>
          <a:ea typeface="+mj-ea"/>
          <a:cs typeface="+mj-cs"/>
        </a:defRPr>
      </a:lvl1pPr>
      <a:lvl2pPr algn="l" rtl="0" eaLnBrk="0" fontAlgn="base" hangingPunct="0">
        <a:spcBef>
          <a:spcPct val="0"/>
        </a:spcBef>
        <a:spcAft>
          <a:spcPct val="0"/>
        </a:spcAft>
        <a:defRPr sz="2600" b="1">
          <a:solidFill>
            <a:srgbClr val="0F75A5"/>
          </a:solidFill>
          <a:latin typeface="Arial" charset="0"/>
          <a:cs typeface="Arial" charset="0"/>
        </a:defRPr>
      </a:lvl2pPr>
      <a:lvl3pPr algn="l" rtl="0" eaLnBrk="0" fontAlgn="base" hangingPunct="0">
        <a:spcBef>
          <a:spcPct val="0"/>
        </a:spcBef>
        <a:spcAft>
          <a:spcPct val="0"/>
        </a:spcAft>
        <a:defRPr sz="2600" b="1">
          <a:solidFill>
            <a:srgbClr val="0F75A5"/>
          </a:solidFill>
          <a:latin typeface="Arial" charset="0"/>
          <a:cs typeface="Arial" charset="0"/>
        </a:defRPr>
      </a:lvl3pPr>
      <a:lvl4pPr algn="l" rtl="0" eaLnBrk="0" fontAlgn="base" hangingPunct="0">
        <a:spcBef>
          <a:spcPct val="0"/>
        </a:spcBef>
        <a:spcAft>
          <a:spcPct val="0"/>
        </a:spcAft>
        <a:defRPr sz="2600" b="1">
          <a:solidFill>
            <a:srgbClr val="0F75A5"/>
          </a:solidFill>
          <a:latin typeface="Arial" charset="0"/>
          <a:cs typeface="Arial" charset="0"/>
        </a:defRPr>
      </a:lvl4pPr>
      <a:lvl5pPr algn="l" rtl="0" eaLnBrk="0" fontAlgn="base" hangingPunct="0">
        <a:spcBef>
          <a:spcPct val="0"/>
        </a:spcBef>
        <a:spcAft>
          <a:spcPct val="0"/>
        </a:spcAft>
        <a:defRPr sz="2600" b="1">
          <a:solidFill>
            <a:srgbClr val="0F75A5"/>
          </a:solidFill>
          <a:latin typeface="Arial" charset="0"/>
          <a:cs typeface="Arial" charset="0"/>
        </a:defRPr>
      </a:lvl5pPr>
      <a:lvl6pPr marL="457200" algn="l" rtl="0" fontAlgn="base">
        <a:spcBef>
          <a:spcPct val="0"/>
        </a:spcBef>
        <a:spcAft>
          <a:spcPct val="0"/>
        </a:spcAft>
        <a:defRPr sz="2600" b="1">
          <a:solidFill>
            <a:srgbClr val="0F75A5"/>
          </a:solidFill>
          <a:latin typeface="Arial" charset="0"/>
          <a:cs typeface="Arial" charset="0"/>
        </a:defRPr>
      </a:lvl6pPr>
      <a:lvl7pPr marL="914400" algn="l" rtl="0" fontAlgn="base">
        <a:spcBef>
          <a:spcPct val="0"/>
        </a:spcBef>
        <a:spcAft>
          <a:spcPct val="0"/>
        </a:spcAft>
        <a:defRPr sz="2600" b="1">
          <a:solidFill>
            <a:srgbClr val="0F75A5"/>
          </a:solidFill>
          <a:latin typeface="Arial" charset="0"/>
          <a:cs typeface="Arial" charset="0"/>
        </a:defRPr>
      </a:lvl7pPr>
      <a:lvl8pPr marL="1371600" algn="l" rtl="0" fontAlgn="base">
        <a:spcBef>
          <a:spcPct val="0"/>
        </a:spcBef>
        <a:spcAft>
          <a:spcPct val="0"/>
        </a:spcAft>
        <a:defRPr sz="2600" b="1">
          <a:solidFill>
            <a:srgbClr val="0F75A5"/>
          </a:solidFill>
          <a:latin typeface="Arial" charset="0"/>
          <a:cs typeface="Arial" charset="0"/>
        </a:defRPr>
      </a:lvl8pPr>
      <a:lvl9pPr marL="1828800" algn="l" rtl="0" fontAlgn="base">
        <a:spcBef>
          <a:spcPct val="0"/>
        </a:spcBef>
        <a:spcAft>
          <a:spcPct val="0"/>
        </a:spcAft>
        <a:defRPr sz="2600" b="1">
          <a:solidFill>
            <a:srgbClr val="0F75A5"/>
          </a:solidFill>
          <a:latin typeface="Arial" charset="0"/>
          <a:cs typeface="Arial" charset="0"/>
        </a:defRPr>
      </a:lvl9pPr>
    </p:titleStyle>
    <p:bodyStyle>
      <a:lvl1pPr marL="207963" indent="-207963" algn="l" rtl="0" eaLnBrk="0" fontAlgn="base" hangingPunct="0">
        <a:spcBef>
          <a:spcPct val="20000"/>
        </a:spcBef>
        <a:spcAft>
          <a:spcPct val="0"/>
        </a:spcAft>
        <a:buClr>
          <a:srgbClr val="0F75A5"/>
        </a:buClr>
        <a:buSzPct val="110000"/>
        <a:buFont typeface="Wingdings" pitchFamily="2" charset="2"/>
        <a:buChar char="§"/>
        <a:defRPr sz="2400">
          <a:solidFill>
            <a:srgbClr val="282828"/>
          </a:solidFill>
          <a:latin typeface="+mn-lt"/>
          <a:ea typeface="+mn-ea"/>
          <a:cs typeface="+mn-cs"/>
        </a:defRPr>
      </a:lvl1pPr>
      <a:lvl2pPr marL="630238" indent="-222250" algn="l" rtl="0" eaLnBrk="0" fontAlgn="base" hangingPunct="0">
        <a:spcBef>
          <a:spcPct val="20000"/>
        </a:spcBef>
        <a:spcAft>
          <a:spcPct val="0"/>
        </a:spcAft>
        <a:buSzPct val="40000"/>
        <a:buFont typeface="Wingdings" pitchFamily="2" charset="2"/>
        <a:buBlip>
          <a:blip r:embed="rId14"/>
        </a:buBlip>
        <a:defRPr sz="2400">
          <a:solidFill>
            <a:srgbClr val="282828"/>
          </a:solidFill>
          <a:latin typeface="+mn-lt"/>
        </a:defRPr>
      </a:lvl2pPr>
      <a:lvl3pPr marL="1019175" indent="-198438" algn="l" rtl="0" eaLnBrk="0" fontAlgn="base" hangingPunct="0">
        <a:spcBef>
          <a:spcPct val="20000"/>
        </a:spcBef>
        <a:spcAft>
          <a:spcPct val="0"/>
        </a:spcAft>
        <a:buFont typeface="Wingdings" pitchFamily="2" charset="2"/>
        <a:buChar char="§"/>
        <a:defRPr sz="2400">
          <a:solidFill>
            <a:srgbClr val="282828"/>
          </a:solidFill>
          <a:latin typeface="+mn-lt"/>
        </a:defRPr>
      </a:lvl3pPr>
      <a:lvl4pPr marL="1716088" indent="-379413" algn="l" rtl="0" eaLnBrk="0" fontAlgn="base" hangingPunct="0">
        <a:spcBef>
          <a:spcPct val="20000"/>
        </a:spcBef>
        <a:spcAft>
          <a:spcPct val="0"/>
        </a:spcAft>
        <a:defRPr sz="2400">
          <a:solidFill>
            <a:srgbClr val="0F75A5"/>
          </a:solidFill>
          <a:latin typeface="+mn-lt"/>
        </a:defRPr>
      </a:lvl4pPr>
      <a:lvl5pPr marL="2284413" indent="-284163" algn="l" rtl="0" eaLnBrk="0" fontAlgn="base" hangingPunct="0">
        <a:spcBef>
          <a:spcPct val="20000"/>
        </a:spcBef>
        <a:spcAft>
          <a:spcPct val="0"/>
        </a:spcAft>
        <a:defRPr sz="2400">
          <a:solidFill>
            <a:srgbClr val="0F75A5"/>
          </a:solidFill>
          <a:latin typeface="+mn-lt"/>
        </a:defRPr>
      </a:lvl5pPr>
      <a:lvl6pPr marL="2741613" indent="-284163" algn="l" rtl="0" fontAlgn="base">
        <a:spcBef>
          <a:spcPct val="20000"/>
        </a:spcBef>
        <a:spcAft>
          <a:spcPct val="0"/>
        </a:spcAft>
        <a:defRPr sz="2400">
          <a:solidFill>
            <a:srgbClr val="0F75A5"/>
          </a:solidFill>
          <a:latin typeface="+mn-lt"/>
        </a:defRPr>
      </a:lvl6pPr>
      <a:lvl7pPr marL="3198813" indent="-284163" algn="l" rtl="0" fontAlgn="base">
        <a:spcBef>
          <a:spcPct val="20000"/>
        </a:spcBef>
        <a:spcAft>
          <a:spcPct val="0"/>
        </a:spcAft>
        <a:defRPr sz="2400">
          <a:solidFill>
            <a:srgbClr val="0F75A5"/>
          </a:solidFill>
          <a:latin typeface="+mn-lt"/>
        </a:defRPr>
      </a:lvl7pPr>
      <a:lvl8pPr marL="3656013" indent="-284163" algn="l" rtl="0" fontAlgn="base">
        <a:spcBef>
          <a:spcPct val="20000"/>
        </a:spcBef>
        <a:spcAft>
          <a:spcPct val="0"/>
        </a:spcAft>
        <a:defRPr sz="2400">
          <a:solidFill>
            <a:srgbClr val="0F75A5"/>
          </a:solidFill>
          <a:latin typeface="+mn-lt"/>
        </a:defRPr>
      </a:lvl8pPr>
      <a:lvl9pPr marL="4113213" indent="-284163" algn="l" rtl="0" fontAlgn="base">
        <a:spcBef>
          <a:spcPct val="20000"/>
        </a:spcBef>
        <a:spcAft>
          <a:spcPct val="0"/>
        </a:spcAft>
        <a:defRPr sz="2400">
          <a:solidFill>
            <a:srgbClr val="0F75A5"/>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4"/>
          <p:cNvSpPr>
            <a:spLocks noGrp="1" noChangeArrowheads="1"/>
          </p:cNvSpPr>
          <p:nvPr>
            <p:ph type="ctrTitle"/>
          </p:nvPr>
        </p:nvSpPr>
        <p:spPr>
          <a:xfrm>
            <a:off x="1473200" y="4679950"/>
            <a:ext cx="7351713" cy="650875"/>
          </a:xfrm>
        </p:spPr>
        <p:txBody>
          <a:bodyPr/>
          <a:lstStyle/>
          <a:p>
            <a:pPr eaLnBrk="1" hangingPunct="1"/>
            <a:r>
              <a:rPr lang="de-DE" altLang="de-DE" sz="2400" smtClean="0"/>
              <a:t>Erfahrungsaustausch Obmännertag am 22.02.2014</a:t>
            </a:r>
            <a:r>
              <a:rPr lang="de-DE" altLang="de-DE" sz="4000" smtClean="0"/>
              <a:t/>
            </a:r>
            <a:br>
              <a:rPr lang="de-DE" altLang="de-DE" sz="4000" smtClean="0"/>
            </a:br>
            <a:r>
              <a:rPr lang="de-DE" altLang="de-DE" sz="4000" smtClean="0"/>
              <a:t> </a:t>
            </a:r>
          </a:p>
        </p:txBody>
      </p:sp>
      <p:sp>
        <p:nvSpPr>
          <p:cNvPr id="4099" name="Rectangle 45"/>
          <p:cNvSpPr>
            <a:spLocks noGrp="1" noChangeArrowheads="1"/>
          </p:cNvSpPr>
          <p:nvPr>
            <p:ph type="subTitle" idx="1"/>
          </p:nvPr>
        </p:nvSpPr>
        <p:spPr>
          <a:xfrm>
            <a:off x="1198563" y="5478463"/>
            <a:ext cx="7469187" cy="434975"/>
          </a:xfrm>
        </p:spPr>
        <p:txBody>
          <a:bodyPr/>
          <a:lstStyle/>
          <a:p>
            <a:pPr eaLnBrk="1" hangingPunct="1"/>
            <a:r>
              <a:rPr lang="de-DE" altLang="de-DE" smtClean="0"/>
              <a:t>Inhalte und Organisatorisches in der MMC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p:txBody>
          <a:bodyPr/>
          <a:lstStyle/>
          <a:p>
            <a:pPr eaLnBrk="1" hangingPunct="1"/>
            <a:r>
              <a:rPr lang="de-DE" altLang="de-DE" sz="2400" smtClean="0"/>
              <a:t>Das Leben in der Familie</a:t>
            </a:r>
          </a:p>
        </p:txBody>
      </p:sp>
      <p:sp>
        <p:nvSpPr>
          <p:cNvPr id="4" name="Fußzeilenplatzhalter 3"/>
          <p:cNvSpPr>
            <a:spLocks noGrp="1"/>
          </p:cNvSpPr>
          <p:nvPr>
            <p:ph type="ftr" sz="quarter" idx="10"/>
          </p:nvPr>
        </p:nvSpPr>
        <p:spPr/>
        <p:txBody>
          <a:bodyPr/>
          <a:lstStyle/>
          <a:p>
            <a:pPr>
              <a:defRPr/>
            </a:pPr>
            <a:r>
              <a:rPr lang="de-DE" dirty="0"/>
              <a:t>Erfahrungsaustausch </a:t>
            </a:r>
            <a:r>
              <a:rPr lang="de-DE" dirty="0" err="1"/>
              <a:t>Obmännertag</a:t>
            </a:r>
            <a:r>
              <a:rPr lang="de-DE" dirty="0"/>
              <a:t>, Organisatorisches in der MMC, Karlheinz Renner, Präfekt</a:t>
            </a:r>
          </a:p>
        </p:txBody>
      </p:sp>
      <p:sp>
        <p:nvSpPr>
          <p:cNvPr id="13316" name="Datumsplatzhalter 4"/>
          <p:cNvSpPr>
            <a:spLocks noGrp="1"/>
          </p:cNvSpPr>
          <p:nvPr>
            <p:ph type="dt" sz="quarter" idx="11"/>
          </p:nvPr>
        </p:nvSpPr>
        <p:spPr>
          <a:noFill/>
        </p:spPr>
        <p:txBody>
          <a:bodyPr/>
          <a:lstStyle>
            <a:lvl1pPr eaLnBrk="0" hangingPunct="0">
              <a:spcBef>
                <a:spcPct val="20000"/>
              </a:spcBef>
              <a:buChar char="•"/>
              <a:defRPr sz="2400">
                <a:solidFill>
                  <a:srgbClr val="3C3C3C"/>
                </a:solidFill>
                <a:latin typeface="Arial" charset="0"/>
              </a:defRPr>
            </a:lvl1pPr>
            <a:lvl2pPr marL="742950" indent="-285750" eaLnBrk="0" hangingPunct="0">
              <a:spcBef>
                <a:spcPct val="20000"/>
              </a:spcBef>
              <a:buChar char="•"/>
              <a:defRPr sz="2400">
                <a:solidFill>
                  <a:srgbClr val="3C3C3C"/>
                </a:solidFill>
                <a:latin typeface="Arial" charset="0"/>
              </a:defRPr>
            </a:lvl2pPr>
            <a:lvl3pPr marL="1143000" indent="-228600" eaLnBrk="0" hangingPunct="0">
              <a:spcBef>
                <a:spcPct val="20000"/>
              </a:spcBef>
              <a:buChar char="•"/>
              <a:defRPr sz="2400">
                <a:solidFill>
                  <a:srgbClr val="3C3C3C"/>
                </a:solidFill>
                <a:latin typeface="Arial" charset="0"/>
              </a:defRPr>
            </a:lvl3pPr>
            <a:lvl4pPr marL="1600200" indent="-228600" eaLnBrk="0" hangingPunct="0">
              <a:spcBef>
                <a:spcPct val="20000"/>
              </a:spcBef>
              <a:buChar char="•"/>
              <a:defRPr sz="2400">
                <a:solidFill>
                  <a:srgbClr val="3C3C3C"/>
                </a:solidFill>
                <a:latin typeface="Arial" charset="0"/>
              </a:defRPr>
            </a:lvl4pPr>
            <a:lvl5pPr marL="2057400" indent="-228600" eaLnBrk="0" hangingPunct="0">
              <a:spcBef>
                <a:spcPct val="20000"/>
              </a:spcBef>
              <a:buChar char="•"/>
              <a:defRPr sz="2400">
                <a:solidFill>
                  <a:srgbClr val="3C3C3C"/>
                </a:solidFill>
                <a:latin typeface="Arial" charset="0"/>
              </a:defRPr>
            </a:lvl5pPr>
            <a:lvl6pPr marL="2514600" indent="-228600" eaLnBrk="0" fontAlgn="base" hangingPunct="0">
              <a:spcBef>
                <a:spcPct val="20000"/>
              </a:spcBef>
              <a:spcAft>
                <a:spcPct val="0"/>
              </a:spcAft>
              <a:buChar char="•"/>
              <a:defRPr sz="2400">
                <a:solidFill>
                  <a:srgbClr val="3C3C3C"/>
                </a:solidFill>
                <a:latin typeface="Arial" charset="0"/>
              </a:defRPr>
            </a:lvl6pPr>
            <a:lvl7pPr marL="2971800" indent="-228600" eaLnBrk="0" fontAlgn="base" hangingPunct="0">
              <a:spcBef>
                <a:spcPct val="20000"/>
              </a:spcBef>
              <a:spcAft>
                <a:spcPct val="0"/>
              </a:spcAft>
              <a:buChar char="•"/>
              <a:defRPr sz="2400">
                <a:solidFill>
                  <a:srgbClr val="3C3C3C"/>
                </a:solidFill>
                <a:latin typeface="Arial" charset="0"/>
              </a:defRPr>
            </a:lvl7pPr>
            <a:lvl8pPr marL="3429000" indent="-228600" eaLnBrk="0" fontAlgn="base" hangingPunct="0">
              <a:spcBef>
                <a:spcPct val="20000"/>
              </a:spcBef>
              <a:spcAft>
                <a:spcPct val="0"/>
              </a:spcAft>
              <a:buChar char="•"/>
              <a:defRPr sz="2400">
                <a:solidFill>
                  <a:srgbClr val="3C3C3C"/>
                </a:solidFill>
                <a:latin typeface="Arial" charset="0"/>
              </a:defRPr>
            </a:lvl8pPr>
            <a:lvl9pPr marL="3886200" indent="-228600" eaLnBrk="0" fontAlgn="base" hangingPunct="0">
              <a:spcBef>
                <a:spcPct val="20000"/>
              </a:spcBef>
              <a:spcAft>
                <a:spcPct val="0"/>
              </a:spcAft>
              <a:buChar char="•"/>
              <a:defRPr sz="2400">
                <a:solidFill>
                  <a:srgbClr val="3C3C3C"/>
                </a:solidFill>
                <a:latin typeface="Arial" charset="0"/>
              </a:defRPr>
            </a:lvl9pPr>
          </a:lstStyle>
          <a:p>
            <a:pPr>
              <a:spcBef>
                <a:spcPct val="0"/>
              </a:spcBef>
              <a:buFontTx/>
              <a:buNone/>
            </a:pPr>
            <a:r>
              <a:rPr lang="de-DE" altLang="de-DE" sz="1000">
                <a:solidFill>
                  <a:srgbClr val="404040"/>
                </a:solidFill>
              </a:rPr>
              <a:t>22.02.2014</a:t>
            </a:r>
          </a:p>
        </p:txBody>
      </p:sp>
      <p:sp>
        <p:nvSpPr>
          <p:cNvPr id="13317" name="Foliennummernplatzhalter 5"/>
          <p:cNvSpPr>
            <a:spLocks noGrp="1"/>
          </p:cNvSpPr>
          <p:nvPr>
            <p:ph type="sldNum" sz="quarter" idx="12"/>
          </p:nvPr>
        </p:nvSpPr>
        <p:spPr>
          <a:noFill/>
        </p:spPr>
        <p:txBody>
          <a:bodyPr/>
          <a:lstStyle>
            <a:lvl1pPr eaLnBrk="0" hangingPunct="0">
              <a:spcBef>
                <a:spcPct val="20000"/>
              </a:spcBef>
              <a:buChar char="•"/>
              <a:defRPr sz="2400">
                <a:solidFill>
                  <a:srgbClr val="3C3C3C"/>
                </a:solidFill>
                <a:latin typeface="Arial" charset="0"/>
              </a:defRPr>
            </a:lvl1pPr>
            <a:lvl2pPr marL="742950" indent="-285750" eaLnBrk="0" hangingPunct="0">
              <a:spcBef>
                <a:spcPct val="20000"/>
              </a:spcBef>
              <a:buChar char="•"/>
              <a:defRPr sz="2400">
                <a:solidFill>
                  <a:srgbClr val="3C3C3C"/>
                </a:solidFill>
                <a:latin typeface="Arial" charset="0"/>
              </a:defRPr>
            </a:lvl2pPr>
            <a:lvl3pPr marL="1143000" indent="-228600" eaLnBrk="0" hangingPunct="0">
              <a:spcBef>
                <a:spcPct val="20000"/>
              </a:spcBef>
              <a:buChar char="•"/>
              <a:defRPr sz="2400">
                <a:solidFill>
                  <a:srgbClr val="3C3C3C"/>
                </a:solidFill>
                <a:latin typeface="Arial" charset="0"/>
              </a:defRPr>
            </a:lvl3pPr>
            <a:lvl4pPr marL="1600200" indent="-228600" eaLnBrk="0" hangingPunct="0">
              <a:spcBef>
                <a:spcPct val="20000"/>
              </a:spcBef>
              <a:buChar char="•"/>
              <a:defRPr sz="2400">
                <a:solidFill>
                  <a:srgbClr val="3C3C3C"/>
                </a:solidFill>
                <a:latin typeface="Arial" charset="0"/>
              </a:defRPr>
            </a:lvl4pPr>
            <a:lvl5pPr marL="2057400" indent="-228600" eaLnBrk="0" hangingPunct="0">
              <a:spcBef>
                <a:spcPct val="20000"/>
              </a:spcBef>
              <a:buChar char="•"/>
              <a:defRPr sz="2400">
                <a:solidFill>
                  <a:srgbClr val="3C3C3C"/>
                </a:solidFill>
                <a:latin typeface="Arial" charset="0"/>
              </a:defRPr>
            </a:lvl5pPr>
            <a:lvl6pPr marL="2514600" indent="-228600" eaLnBrk="0" fontAlgn="base" hangingPunct="0">
              <a:spcBef>
                <a:spcPct val="20000"/>
              </a:spcBef>
              <a:spcAft>
                <a:spcPct val="0"/>
              </a:spcAft>
              <a:buChar char="•"/>
              <a:defRPr sz="2400">
                <a:solidFill>
                  <a:srgbClr val="3C3C3C"/>
                </a:solidFill>
                <a:latin typeface="Arial" charset="0"/>
              </a:defRPr>
            </a:lvl6pPr>
            <a:lvl7pPr marL="2971800" indent="-228600" eaLnBrk="0" fontAlgn="base" hangingPunct="0">
              <a:spcBef>
                <a:spcPct val="20000"/>
              </a:spcBef>
              <a:spcAft>
                <a:spcPct val="0"/>
              </a:spcAft>
              <a:buChar char="•"/>
              <a:defRPr sz="2400">
                <a:solidFill>
                  <a:srgbClr val="3C3C3C"/>
                </a:solidFill>
                <a:latin typeface="Arial" charset="0"/>
              </a:defRPr>
            </a:lvl7pPr>
            <a:lvl8pPr marL="3429000" indent="-228600" eaLnBrk="0" fontAlgn="base" hangingPunct="0">
              <a:spcBef>
                <a:spcPct val="20000"/>
              </a:spcBef>
              <a:spcAft>
                <a:spcPct val="0"/>
              </a:spcAft>
              <a:buChar char="•"/>
              <a:defRPr sz="2400">
                <a:solidFill>
                  <a:srgbClr val="3C3C3C"/>
                </a:solidFill>
                <a:latin typeface="Arial" charset="0"/>
              </a:defRPr>
            </a:lvl8pPr>
            <a:lvl9pPr marL="3886200" indent="-228600" eaLnBrk="0" fontAlgn="base" hangingPunct="0">
              <a:spcBef>
                <a:spcPct val="20000"/>
              </a:spcBef>
              <a:spcAft>
                <a:spcPct val="0"/>
              </a:spcAft>
              <a:buChar char="•"/>
              <a:defRPr sz="2400">
                <a:solidFill>
                  <a:srgbClr val="3C3C3C"/>
                </a:solidFill>
                <a:latin typeface="Arial" charset="0"/>
              </a:defRPr>
            </a:lvl9pPr>
          </a:lstStyle>
          <a:p>
            <a:pPr>
              <a:spcBef>
                <a:spcPct val="0"/>
              </a:spcBef>
              <a:buFontTx/>
              <a:buNone/>
            </a:pPr>
            <a:fld id="{A22596F9-5EBF-4159-91ED-6400D8B89040}" type="slidenum">
              <a:rPr lang="de-DE" altLang="de-DE" sz="1000" smtClean="0">
                <a:solidFill>
                  <a:srgbClr val="404040"/>
                </a:solidFill>
              </a:rPr>
              <a:pPr>
                <a:spcBef>
                  <a:spcPct val="0"/>
                </a:spcBef>
                <a:buFontTx/>
                <a:buNone/>
              </a:pPr>
              <a:t>10</a:t>
            </a:fld>
            <a:endParaRPr lang="de-DE" altLang="de-DE" sz="1000" smtClean="0">
              <a:solidFill>
                <a:srgbClr val="404040"/>
              </a:solidFill>
            </a:endParaRPr>
          </a:p>
        </p:txBody>
      </p:sp>
      <p:pic>
        <p:nvPicPr>
          <p:cNvPr id="10" name="Grafik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6313" y="1390650"/>
            <a:ext cx="7324725" cy="497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pPr eaLnBrk="1" hangingPunct="1"/>
            <a:r>
              <a:rPr lang="de-DE" altLang="de-DE" smtClean="0"/>
              <a:t>Leben in und mit der MMC – in und mit Christus</a:t>
            </a:r>
          </a:p>
        </p:txBody>
      </p:sp>
      <p:sp>
        <p:nvSpPr>
          <p:cNvPr id="3" name="Inhaltsplatzhalter 2"/>
          <p:cNvSpPr>
            <a:spLocks noGrp="1"/>
          </p:cNvSpPr>
          <p:nvPr>
            <p:ph idx="1"/>
          </p:nvPr>
        </p:nvSpPr>
        <p:spPr>
          <a:xfrm>
            <a:off x="228600" y="1643063"/>
            <a:ext cx="8205788" cy="4765675"/>
          </a:xfrm>
        </p:spPr>
        <p:txBody>
          <a:bodyPr/>
          <a:lstStyle/>
          <a:p>
            <a:pPr eaLnBrk="1" hangingPunct="1"/>
            <a:r>
              <a:rPr lang="de-DE" altLang="de-DE" sz="1800" b="1" smtClean="0"/>
              <a:t>Wir stellen uns dem Anspruch Gottes im täglichen Leben - Alltag</a:t>
            </a:r>
          </a:p>
          <a:p>
            <a:pPr lvl="1" eaLnBrk="1" hangingPunct="1"/>
            <a:r>
              <a:rPr lang="de-DE" altLang="de-DE" sz="1800" smtClean="0"/>
              <a:t>Wir setzen uns mit dem Anspruch Gottes an unser Leben auseinander.</a:t>
            </a:r>
          </a:p>
          <a:p>
            <a:pPr lvl="1" eaLnBrk="1" hangingPunct="1"/>
            <a:r>
              <a:rPr lang="de-DE" altLang="de-DE" sz="1800" smtClean="0"/>
              <a:t>Ich frage mich: Was erwartet Gott von mir im täglichen Leben?</a:t>
            </a:r>
          </a:p>
          <a:p>
            <a:pPr lvl="1" eaLnBrk="1" hangingPunct="1"/>
            <a:r>
              <a:rPr lang="de-DE" altLang="de-DE" sz="1800" smtClean="0"/>
              <a:t>Ich versuche, nach einem von christlicher Wertvorstellung geprägten Gewissen zu leben, das gute Beispiel soll zeigen, dass ich mit meinem Christsein ernst mache.</a:t>
            </a:r>
          </a:p>
          <a:p>
            <a:pPr eaLnBrk="1" hangingPunct="1"/>
            <a:endParaRPr lang="de-DE" altLang="de-DE" sz="1800" b="1" smtClean="0"/>
          </a:p>
          <a:p>
            <a:pPr eaLnBrk="1" hangingPunct="1"/>
            <a:r>
              <a:rPr lang="de-DE" altLang="de-DE" sz="1800" b="1" smtClean="0"/>
              <a:t>Wir leben unseren Glauben</a:t>
            </a:r>
            <a:endParaRPr lang="de-DE" altLang="de-DE" sz="1800" smtClean="0"/>
          </a:p>
          <a:p>
            <a:pPr lvl="1" eaLnBrk="1" hangingPunct="1"/>
            <a:r>
              <a:rPr lang="de-DE" altLang="de-DE" sz="1800" smtClean="0"/>
              <a:t>im Gebet in der Familie und im persönlichen Beten</a:t>
            </a:r>
          </a:p>
          <a:p>
            <a:pPr lvl="1" eaLnBrk="1" hangingPunct="1"/>
            <a:r>
              <a:rPr lang="de-DE" altLang="de-DE" sz="1800" smtClean="0"/>
              <a:t>in der Pflege marianischer Gebete (z.B. Rosenkranz, Engel des Herrn)</a:t>
            </a:r>
          </a:p>
          <a:p>
            <a:pPr lvl="1" eaLnBrk="1" hangingPunct="1"/>
            <a:r>
              <a:rPr lang="de-DE" altLang="de-DE" sz="1800" smtClean="0"/>
              <a:t>in der Achtung des Sonntags als Tag des Herrn. </a:t>
            </a:r>
            <a:endParaRPr lang="de-DE" altLang="de-DE" sz="800" smtClean="0"/>
          </a:p>
          <a:p>
            <a:pPr eaLnBrk="1" hangingPunct="1"/>
            <a:endParaRPr lang="de-DE" altLang="de-DE" sz="800" smtClean="0"/>
          </a:p>
          <a:p>
            <a:pPr lvl="1" eaLnBrk="1" hangingPunct="1"/>
            <a:r>
              <a:rPr lang="de-DE" altLang="de-DE" sz="1800" smtClean="0"/>
              <a:t>Wir übernehmen Verantwortung im öffentlichen Leben.</a:t>
            </a:r>
          </a:p>
          <a:p>
            <a:pPr lvl="1" eaLnBrk="1" hangingPunct="1"/>
            <a:r>
              <a:rPr lang="de-DE" altLang="de-DE" sz="1800" smtClean="0"/>
              <a:t>Wir unterstützen die Armen dieser Welt.</a:t>
            </a:r>
          </a:p>
        </p:txBody>
      </p:sp>
      <p:sp>
        <p:nvSpPr>
          <p:cNvPr id="4" name="Fußzeilenplatzhalter 3"/>
          <p:cNvSpPr>
            <a:spLocks noGrp="1"/>
          </p:cNvSpPr>
          <p:nvPr>
            <p:ph type="ftr" sz="quarter" idx="10"/>
          </p:nvPr>
        </p:nvSpPr>
        <p:spPr/>
        <p:txBody>
          <a:bodyPr/>
          <a:lstStyle/>
          <a:p>
            <a:pPr>
              <a:defRPr/>
            </a:pPr>
            <a:r>
              <a:rPr lang="de-DE" dirty="0"/>
              <a:t>Erfahrungsaustausch </a:t>
            </a:r>
            <a:r>
              <a:rPr lang="de-DE" dirty="0" err="1"/>
              <a:t>Obmännertag</a:t>
            </a:r>
            <a:r>
              <a:rPr lang="de-DE" dirty="0"/>
              <a:t>, Organisatorisches in der MMC, Karlheinz Renner, Präfekt</a:t>
            </a:r>
          </a:p>
        </p:txBody>
      </p:sp>
      <p:sp>
        <p:nvSpPr>
          <p:cNvPr id="14341" name="Datumsplatzhalter 4"/>
          <p:cNvSpPr>
            <a:spLocks noGrp="1"/>
          </p:cNvSpPr>
          <p:nvPr>
            <p:ph type="dt" sz="quarter" idx="11"/>
          </p:nvPr>
        </p:nvSpPr>
        <p:spPr>
          <a:noFill/>
        </p:spPr>
        <p:txBody>
          <a:bodyPr/>
          <a:lstStyle>
            <a:lvl1pPr eaLnBrk="0" hangingPunct="0">
              <a:spcBef>
                <a:spcPct val="20000"/>
              </a:spcBef>
              <a:buChar char="•"/>
              <a:defRPr sz="2400">
                <a:solidFill>
                  <a:srgbClr val="3C3C3C"/>
                </a:solidFill>
                <a:latin typeface="Arial" charset="0"/>
              </a:defRPr>
            </a:lvl1pPr>
            <a:lvl2pPr marL="742950" indent="-285750" eaLnBrk="0" hangingPunct="0">
              <a:spcBef>
                <a:spcPct val="20000"/>
              </a:spcBef>
              <a:buChar char="•"/>
              <a:defRPr sz="2400">
                <a:solidFill>
                  <a:srgbClr val="3C3C3C"/>
                </a:solidFill>
                <a:latin typeface="Arial" charset="0"/>
              </a:defRPr>
            </a:lvl2pPr>
            <a:lvl3pPr marL="1143000" indent="-228600" eaLnBrk="0" hangingPunct="0">
              <a:spcBef>
                <a:spcPct val="20000"/>
              </a:spcBef>
              <a:buChar char="•"/>
              <a:defRPr sz="2400">
                <a:solidFill>
                  <a:srgbClr val="3C3C3C"/>
                </a:solidFill>
                <a:latin typeface="Arial" charset="0"/>
              </a:defRPr>
            </a:lvl3pPr>
            <a:lvl4pPr marL="1600200" indent="-228600" eaLnBrk="0" hangingPunct="0">
              <a:spcBef>
                <a:spcPct val="20000"/>
              </a:spcBef>
              <a:buChar char="•"/>
              <a:defRPr sz="2400">
                <a:solidFill>
                  <a:srgbClr val="3C3C3C"/>
                </a:solidFill>
                <a:latin typeface="Arial" charset="0"/>
              </a:defRPr>
            </a:lvl4pPr>
            <a:lvl5pPr marL="2057400" indent="-228600" eaLnBrk="0" hangingPunct="0">
              <a:spcBef>
                <a:spcPct val="20000"/>
              </a:spcBef>
              <a:buChar char="•"/>
              <a:defRPr sz="2400">
                <a:solidFill>
                  <a:srgbClr val="3C3C3C"/>
                </a:solidFill>
                <a:latin typeface="Arial" charset="0"/>
              </a:defRPr>
            </a:lvl5pPr>
            <a:lvl6pPr marL="2514600" indent="-228600" eaLnBrk="0" fontAlgn="base" hangingPunct="0">
              <a:spcBef>
                <a:spcPct val="20000"/>
              </a:spcBef>
              <a:spcAft>
                <a:spcPct val="0"/>
              </a:spcAft>
              <a:buChar char="•"/>
              <a:defRPr sz="2400">
                <a:solidFill>
                  <a:srgbClr val="3C3C3C"/>
                </a:solidFill>
                <a:latin typeface="Arial" charset="0"/>
              </a:defRPr>
            </a:lvl6pPr>
            <a:lvl7pPr marL="2971800" indent="-228600" eaLnBrk="0" fontAlgn="base" hangingPunct="0">
              <a:spcBef>
                <a:spcPct val="20000"/>
              </a:spcBef>
              <a:spcAft>
                <a:spcPct val="0"/>
              </a:spcAft>
              <a:buChar char="•"/>
              <a:defRPr sz="2400">
                <a:solidFill>
                  <a:srgbClr val="3C3C3C"/>
                </a:solidFill>
                <a:latin typeface="Arial" charset="0"/>
              </a:defRPr>
            </a:lvl7pPr>
            <a:lvl8pPr marL="3429000" indent="-228600" eaLnBrk="0" fontAlgn="base" hangingPunct="0">
              <a:spcBef>
                <a:spcPct val="20000"/>
              </a:spcBef>
              <a:spcAft>
                <a:spcPct val="0"/>
              </a:spcAft>
              <a:buChar char="•"/>
              <a:defRPr sz="2400">
                <a:solidFill>
                  <a:srgbClr val="3C3C3C"/>
                </a:solidFill>
                <a:latin typeface="Arial" charset="0"/>
              </a:defRPr>
            </a:lvl8pPr>
            <a:lvl9pPr marL="3886200" indent="-228600" eaLnBrk="0" fontAlgn="base" hangingPunct="0">
              <a:spcBef>
                <a:spcPct val="20000"/>
              </a:spcBef>
              <a:spcAft>
                <a:spcPct val="0"/>
              </a:spcAft>
              <a:buChar char="•"/>
              <a:defRPr sz="2400">
                <a:solidFill>
                  <a:srgbClr val="3C3C3C"/>
                </a:solidFill>
                <a:latin typeface="Arial" charset="0"/>
              </a:defRPr>
            </a:lvl9pPr>
          </a:lstStyle>
          <a:p>
            <a:pPr>
              <a:spcBef>
                <a:spcPct val="0"/>
              </a:spcBef>
              <a:buFontTx/>
              <a:buNone/>
            </a:pPr>
            <a:r>
              <a:rPr lang="de-DE" altLang="de-DE" sz="1000">
                <a:solidFill>
                  <a:srgbClr val="404040"/>
                </a:solidFill>
              </a:rPr>
              <a:t>22.02.2014</a:t>
            </a:r>
          </a:p>
        </p:txBody>
      </p:sp>
      <p:sp>
        <p:nvSpPr>
          <p:cNvPr id="14342" name="Foliennummernplatzhalter 5"/>
          <p:cNvSpPr>
            <a:spLocks noGrp="1"/>
          </p:cNvSpPr>
          <p:nvPr>
            <p:ph type="sldNum" sz="quarter" idx="12"/>
          </p:nvPr>
        </p:nvSpPr>
        <p:spPr>
          <a:noFill/>
        </p:spPr>
        <p:txBody>
          <a:bodyPr/>
          <a:lstStyle>
            <a:lvl1pPr eaLnBrk="0" hangingPunct="0">
              <a:spcBef>
                <a:spcPct val="20000"/>
              </a:spcBef>
              <a:buChar char="•"/>
              <a:defRPr sz="2400">
                <a:solidFill>
                  <a:srgbClr val="3C3C3C"/>
                </a:solidFill>
                <a:latin typeface="Arial" charset="0"/>
              </a:defRPr>
            </a:lvl1pPr>
            <a:lvl2pPr marL="742950" indent="-285750" eaLnBrk="0" hangingPunct="0">
              <a:spcBef>
                <a:spcPct val="20000"/>
              </a:spcBef>
              <a:buChar char="•"/>
              <a:defRPr sz="2400">
                <a:solidFill>
                  <a:srgbClr val="3C3C3C"/>
                </a:solidFill>
                <a:latin typeface="Arial" charset="0"/>
              </a:defRPr>
            </a:lvl2pPr>
            <a:lvl3pPr marL="1143000" indent="-228600" eaLnBrk="0" hangingPunct="0">
              <a:spcBef>
                <a:spcPct val="20000"/>
              </a:spcBef>
              <a:buChar char="•"/>
              <a:defRPr sz="2400">
                <a:solidFill>
                  <a:srgbClr val="3C3C3C"/>
                </a:solidFill>
                <a:latin typeface="Arial" charset="0"/>
              </a:defRPr>
            </a:lvl3pPr>
            <a:lvl4pPr marL="1600200" indent="-228600" eaLnBrk="0" hangingPunct="0">
              <a:spcBef>
                <a:spcPct val="20000"/>
              </a:spcBef>
              <a:buChar char="•"/>
              <a:defRPr sz="2400">
                <a:solidFill>
                  <a:srgbClr val="3C3C3C"/>
                </a:solidFill>
                <a:latin typeface="Arial" charset="0"/>
              </a:defRPr>
            </a:lvl4pPr>
            <a:lvl5pPr marL="2057400" indent="-228600" eaLnBrk="0" hangingPunct="0">
              <a:spcBef>
                <a:spcPct val="20000"/>
              </a:spcBef>
              <a:buChar char="•"/>
              <a:defRPr sz="2400">
                <a:solidFill>
                  <a:srgbClr val="3C3C3C"/>
                </a:solidFill>
                <a:latin typeface="Arial" charset="0"/>
              </a:defRPr>
            </a:lvl5pPr>
            <a:lvl6pPr marL="2514600" indent="-228600" eaLnBrk="0" fontAlgn="base" hangingPunct="0">
              <a:spcBef>
                <a:spcPct val="20000"/>
              </a:spcBef>
              <a:spcAft>
                <a:spcPct val="0"/>
              </a:spcAft>
              <a:buChar char="•"/>
              <a:defRPr sz="2400">
                <a:solidFill>
                  <a:srgbClr val="3C3C3C"/>
                </a:solidFill>
                <a:latin typeface="Arial" charset="0"/>
              </a:defRPr>
            </a:lvl6pPr>
            <a:lvl7pPr marL="2971800" indent="-228600" eaLnBrk="0" fontAlgn="base" hangingPunct="0">
              <a:spcBef>
                <a:spcPct val="20000"/>
              </a:spcBef>
              <a:spcAft>
                <a:spcPct val="0"/>
              </a:spcAft>
              <a:buChar char="•"/>
              <a:defRPr sz="2400">
                <a:solidFill>
                  <a:srgbClr val="3C3C3C"/>
                </a:solidFill>
                <a:latin typeface="Arial" charset="0"/>
              </a:defRPr>
            </a:lvl7pPr>
            <a:lvl8pPr marL="3429000" indent="-228600" eaLnBrk="0" fontAlgn="base" hangingPunct="0">
              <a:spcBef>
                <a:spcPct val="20000"/>
              </a:spcBef>
              <a:spcAft>
                <a:spcPct val="0"/>
              </a:spcAft>
              <a:buChar char="•"/>
              <a:defRPr sz="2400">
                <a:solidFill>
                  <a:srgbClr val="3C3C3C"/>
                </a:solidFill>
                <a:latin typeface="Arial" charset="0"/>
              </a:defRPr>
            </a:lvl8pPr>
            <a:lvl9pPr marL="3886200" indent="-228600" eaLnBrk="0" fontAlgn="base" hangingPunct="0">
              <a:spcBef>
                <a:spcPct val="20000"/>
              </a:spcBef>
              <a:spcAft>
                <a:spcPct val="0"/>
              </a:spcAft>
              <a:buChar char="•"/>
              <a:defRPr sz="2400">
                <a:solidFill>
                  <a:srgbClr val="3C3C3C"/>
                </a:solidFill>
                <a:latin typeface="Arial" charset="0"/>
              </a:defRPr>
            </a:lvl9pPr>
          </a:lstStyle>
          <a:p>
            <a:pPr>
              <a:spcBef>
                <a:spcPct val="0"/>
              </a:spcBef>
              <a:buFontTx/>
              <a:buNone/>
            </a:pPr>
            <a:fld id="{AF78748D-79AB-4703-AC3A-4D175C542D4D}" type="slidenum">
              <a:rPr lang="de-DE" altLang="de-DE" sz="1000" smtClean="0">
                <a:solidFill>
                  <a:srgbClr val="404040"/>
                </a:solidFill>
              </a:rPr>
              <a:pPr>
                <a:spcBef>
                  <a:spcPct val="0"/>
                </a:spcBef>
                <a:buFontTx/>
                <a:buNone/>
              </a:pPr>
              <a:t>11</a:t>
            </a:fld>
            <a:endParaRPr lang="de-DE" altLang="de-DE" sz="1000" smtClean="0">
              <a:solidFill>
                <a:srgbClr val="40404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p:txBody>
          <a:bodyPr/>
          <a:lstStyle/>
          <a:p>
            <a:pPr eaLnBrk="1" hangingPunct="1"/>
            <a:r>
              <a:rPr lang="de-DE" altLang="de-DE" sz="2400" smtClean="0"/>
              <a:t>Wir wissen um unseren Glauben – wir hören zu</a:t>
            </a:r>
          </a:p>
        </p:txBody>
      </p:sp>
      <p:sp>
        <p:nvSpPr>
          <p:cNvPr id="4" name="Fußzeilenplatzhalter 3"/>
          <p:cNvSpPr>
            <a:spLocks noGrp="1"/>
          </p:cNvSpPr>
          <p:nvPr>
            <p:ph type="ftr" sz="quarter" idx="10"/>
          </p:nvPr>
        </p:nvSpPr>
        <p:spPr/>
        <p:txBody>
          <a:bodyPr/>
          <a:lstStyle/>
          <a:p>
            <a:pPr>
              <a:defRPr/>
            </a:pPr>
            <a:r>
              <a:rPr lang="de-DE" dirty="0"/>
              <a:t>Erfahrungsaustausch </a:t>
            </a:r>
            <a:r>
              <a:rPr lang="de-DE" dirty="0" err="1"/>
              <a:t>Obmännertag</a:t>
            </a:r>
            <a:r>
              <a:rPr lang="de-DE" dirty="0"/>
              <a:t>, Organisatorisches in der MMC, Karlheinz Renner, Präfekt</a:t>
            </a:r>
          </a:p>
        </p:txBody>
      </p:sp>
      <p:sp>
        <p:nvSpPr>
          <p:cNvPr id="15364" name="Datumsplatzhalter 4"/>
          <p:cNvSpPr>
            <a:spLocks noGrp="1"/>
          </p:cNvSpPr>
          <p:nvPr>
            <p:ph type="dt" sz="quarter" idx="11"/>
          </p:nvPr>
        </p:nvSpPr>
        <p:spPr>
          <a:noFill/>
        </p:spPr>
        <p:txBody>
          <a:bodyPr/>
          <a:lstStyle>
            <a:lvl1pPr eaLnBrk="0" hangingPunct="0">
              <a:spcBef>
                <a:spcPct val="20000"/>
              </a:spcBef>
              <a:buChar char="•"/>
              <a:defRPr sz="2400">
                <a:solidFill>
                  <a:srgbClr val="3C3C3C"/>
                </a:solidFill>
                <a:latin typeface="Arial" charset="0"/>
              </a:defRPr>
            </a:lvl1pPr>
            <a:lvl2pPr marL="742950" indent="-285750" eaLnBrk="0" hangingPunct="0">
              <a:spcBef>
                <a:spcPct val="20000"/>
              </a:spcBef>
              <a:buChar char="•"/>
              <a:defRPr sz="2400">
                <a:solidFill>
                  <a:srgbClr val="3C3C3C"/>
                </a:solidFill>
                <a:latin typeface="Arial" charset="0"/>
              </a:defRPr>
            </a:lvl2pPr>
            <a:lvl3pPr marL="1143000" indent="-228600" eaLnBrk="0" hangingPunct="0">
              <a:spcBef>
                <a:spcPct val="20000"/>
              </a:spcBef>
              <a:buChar char="•"/>
              <a:defRPr sz="2400">
                <a:solidFill>
                  <a:srgbClr val="3C3C3C"/>
                </a:solidFill>
                <a:latin typeface="Arial" charset="0"/>
              </a:defRPr>
            </a:lvl3pPr>
            <a:lvl4pPr marL="1600200" indent="-228600" eaLnBrk="0" hangingPunct="0">
              <a:spcBef>
                <a:spcPct val="20000"/>
              </a:spcBef>
              <a:buChar char="•"/>
              <a:defRPr sz="2400">
                <a:solidFill>
                  <a:srgbClr val="3C3C3C"/>
                </a:solidFill>
                <a:latin typeface="Arial" charset="0"/>
              </a:defRPr>
            </a:lvl4pPr>
            <a:lvl5pPr marL="2057400" indent="-228600" eaLnBrk="0" hangingPunct="0">
              <a:spcBef>
                <a:spcPct val="20000"/>
              </a:spcBef>
              <a:buChar char="•"/>
              <a:defRPr sz="2400">
                <a:solidFill>
                  <a:srgbClr val="3C3C3C"/>
                </a:solidFill>
                <a:latin typeface="Arial" charset="0"/>
              </a:defRPr>
            </a:lvl5pPr>
            <a:lvl6pPr marL="2514600" indent="-228600" eaLnBrk="0" fontAlgn="base" hangingPunct="0">
              <a:spcBef>
                <a:spcPct val="20000"/>
              </a:spcBef>
              <a:spcAft>
                <a:spcPct val="0"/>
              </a:spcAft>
              <a:buChar char="•"/>
              <a:defRPr sz="2400">
                <a:solidFill>
                  <a:srgbClr val="3C3C3C"/>
                </a:solidFill>
                <a:latin typeface="Arial" charset="0"/>
              </a:defRPr>
            </a:lvl6pPr>
            <a:lvl7pPr marL="2971800" indent="-228600" eaLnBrk="0" fontAlgn="base" hangingPunct="0">
              <a:spcBef>
                <a:spcPct val="20000"/>
              </a:spcBef>
              <a:spcAft>
                <a:spcPct val="0"/>
              </a:spcAft>
              <a:buChar char="•"/>
              <a:defRPr sz="2400">
                <a:solidFill>
                  <a:srgbClr val="3C3C3C"/>
                </a:solidFill>
                <a:latin typeface="Arial" charset="0"/>
              </a:defRPr>
            </a:lvl7pPr>
            <a:lvl8pPr marL="3429000" indent="-228600" eaLnBrk="0" fontAlgn="base" hangingPunct="0">
              <a:spcBef>
                <a:spcPct val="20000"/>
              </a:spcBef>
              <a:spcAft>
                <a:spcPct val="0"/>
              </a:spcAft>
              <a:buChar char="•"/>
              <a:defRPr sz="2400">
                <a:solidFill>
                  <a:srgbClr val="3C3C3C"/>
                </a:solidFill>
                <a:latin typeface="Arial" charset="0"/>
              </a:defRPr>
            </a:lvl8pPr>
            <a:lvl9pPr marL="3886200" indent="-228600" eaLnBrk="0" fontAlgn="base" hangingPunct="0">
              <a:spcBef>
                <a:spcPct val="20000"/>
              </a:spcBef>
              <a:spcAft>
                <a:spcPct val="0"/>
              </a:spcAft>
              <a:buChar char="•"/>
              <a:defRPr sz="2400">
                <a:solidFill>
                  <a:srgbClr val="3C3C3C"/>
                </a:solidFill>
                <a:latin typeface="Arial" charset="0"/>
              </a:defRPr>
            </a:lvl9pPr>
          </a:lstStyle>
          <a:p>
            <a:pPr>
              <a:spcBef>
                <a:spcPct val="0"/>
              </a:spcBef>
              <a:buFontTx/>
              <a:buNone/>
            </a:pPr>
            <a:r>
              <a:rPr lang="de-DE" altLang="de-DE" sz="1000">
                <a:solidFill>
                  <a:srgbClr val="404040"/>
                </a:solidFill>
              </a:rPr>
              <a:t>22.02.2014</a:t>
            </a:r>
          </a:p>
        </p:txBody>
      </p:sp>
      <p:sp>
        <p:nvSpPr>
          <p:cNvPr id="15365" name="Foliennummernplatzhalter 5"/>
          <p:cNvSpPr>
            <a:spLocks noGrp="1"/>
          </p:cNvSpPr>
          <p:nvPr>
            <p:ph type="sldNum" sz="quarter" idx="12"/>
          </p:nvPr>
        </p:nvSpPr>
        <p:spPr>
          <a:noFill/>
        </p:spPr>
        <p:txBody>
          <a:bodyPr/>
          <a:lstStyle>
            <a:lvl1pPr eaLnBrk="0" hangingPunct="0">
              <a:spcBef>
                <a:spcPct val="20000"/>
              </a:spcBef>
              <a:buChar char="•"/>
              <a:defRPr sz="2400">
                <a:solidFill>
                  <a:srgbClr val="3C3C3C"/>
                </a:solidFill>
                <a:latin typeface="Arial" charset="0"/>
              </a:defRPr>
            </a:lvl1pPr>
            <a:lvl2pPr marL="742950" indent="-285750" eaLnBrk="0" hangingPunct="0">
              <a:spcBef>
                <a:spcPct val="20000"/>
              </a:spcBef>
              <a:buChar char="•"/>
              <a:defRPr sz="2400">
                <a:solidFill>
                  <a:srgbClr val="3C3C3C"/>
                </a:solidFill>
                <a:latin typeface="Arial" charset="0"/>
              </a:defRPr>
            </a:lvl2pPr>
            <a:lvl3pPr marL="1143000" indent="-228600" eaLnBrk="0" hangingPunct="0">
              <a:spcBef>
                <a:spcPct val="20000"/>
              </a:spcBef>
              <a:buChar char="•"/>
              <a:defRPr sz="2400">
                <a:solidFill>
                  <a:srgbClr val="3C3C3C"/>
                </a:solidFill>
                <a:latin typeface="Arial" charset="0"/>
              </a:defRPr>
            </a:lvl3pPr>
            <a:lvl4pPr marL="1600200" indent="-228600" eaLnBrk="0" hangingPunct="0">
              <a:spcBef>
                <a:spcPct val="20000"/>
              </a:spcBef>
              <a:buChar char="•"/>
              <a:defRPr sz="2400">
                <a:solidFill>
                  <a:srgbClr val="3C3C3C"/>
                </a:solidFill>
                <a:latin typeface="Arial" charset="0"/>
              </a:defRPr>
            </a:lvl4pPr>
            <a:lvl5pPr marL="2057400" indent="-228600" eaLnBrk="0" hangingPunct="0">
              <a:spcBef>
                <a:spcPct val="20000"/>
              </a:spcBef>
              <a:buChar char="•"/>
              <a:defRPr sz="2400">
                <a:solidFill>
                  <a:srgbClr val="3C3C3C"/>
                </a:solidFill>
                <a:latin typeface="Arial" charset="0"/>
              </a:defRPr>
            </a:lvl5pPr>
            <a:lvl6pPr marL="2514600" indent="-228600" eaLnBrk="0" fontAlgn="base" hangingPunct="0">
              <a:spcBef>
                <a:spcPct val="20000"/>
              </a:spcBef>
              <a:spcAft>
                <a:spcPct val="0"/>
              </a:spcAft>
              <a:buChar char="•"/>
              <a:defRPr sz="2400">
                <a:solidFill>
                  <a:srgbClr val="3C3C3C"/>
                </a:solidFill>
                <a:latin typeface="Arial" charset="0"/>
              </a:defRPr>
            </a:lvl6pPr>
            <a:lvl7pPr marL="2971800" indent="-228600" eaLnBrk="0" fontAlgn="base" hangingPunct="0">
              <a:spcBef>
                <a:spcPct val="20000"/>
              </a:spcBef>
              <a:spcAft>
                <a:spcPct val="0"/>
              </a:spcAft>
              <a:buChar char="•"/>
              <a:defRPr sz="2400">
                <a:solidFill>
                  <a:srgbClr val="3C3C3C"/>
                </a:solidFill>
                <a:latin typeface="Arial" charset="0"/>
              </a:defRPr>
            </a:lvl7pPr>
            <a:lvl8pPr marL="3429000" indent="-228600" eaLnBrk="0" fontAlgn="base" hangingPunct="0">
              <a:spcBef>
                <a:spcPct val="20000"/>
              </a:spcBef>
              <a:spcAft>
                <a:spcPct val="0"/>
              </a:spcAft>
              <a:buChar char="•"/>
              <a:defRPr sz="2400">
                <a:solidFill>
                  <a:srgbClr val="3C3C3C"/>
                </a:solidFill>
                <a:latin typeface="Arial" charset="0"/>
              </a:defRPr>
            </a:lvl8pPr>
            <a:lvl9pPr marL="3886200" indent="-228600" eaLnBrk="0" fontAlgn="base" hangingPunct="0">
              <a:spcBef>
                <a:spcPct val="20000"/>
              </a:spcBef>
              <a:spcAft>
                <a:spcPct val="0"/>
              </a:spcAft>
              <a:buChar char="•"/>
              <a:defRPr sz="2400">
                <a:solidFill>
                  <a:srgbClr val="3C3C3C"/>
                </a:solidFill>
                <a:latin typeface="Arial" charset="0"/>
              </a:defRPr>
            </a:lvl9pPr>
          </a:lstStyle>
          <a:p>
            <a:pPr>
              <a:spcBef>
                <a:spcPct val="0"/>
              </a:spcBef>
              <a:buFontTx/>
              <a:buNone/>
            </a:pPr>
            <a:fld id="{A01619A4-AAAF-40F6-B8DE-ED8D335159D6}" type="slidenum">
              <a:rPr lang="de-DE" altLang="de-DE" sz="1000" smtClean="0">
                <a:solidFill>
                  <a:srgbClr val="404040"/>
                </a:solidFill>
              </a:rPr>
              <a:pPr>
                <a:spcBef>
                  <a:spcPct val="0"/>
                </a:spcBef>
                <a:buFontTx/>
                <a:buNone/>
              </a:pPr>
              <a:t>12</a:t>
            </a:fld>
            <a:endParaRPr lang="de-DE" altLang="de-DE" sz="1000" smtClean="0">
              <a:solidFill>
                <a:srgbClr val="404040"/>
              </a:solidFill>
            </a:endParaRPr>
          </a:p>
        </p:txBody>
      </p:sp>
      <p:pic>
        <p:nvPicPr>
          <p:cNvPr id="9" name="Grafik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1413" y="1390650"/>
            <a:ext cx="6513512"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p:txBody>
          <a:bodyPr/>
          <a:lstStyle/>
          <a:p>
            <a:pPr eaLnBrk="1" hangingPunct="1"/>
            <a:r>
              <a:rPr lang="de-DE" altLang="de-DE" smtClean="0"/>
              <a:t>Leben in und mit der MMC – in und mit dem Heute</a:t>
            </a:r>
          </a:p>
        </p:txBody>
      </p:sp>
      <p:sp>
        <p:nvSpPr>
          <p:cNvPr id="3" name="Inhaltsplatzhalter 2"/>
          <p:cNvSpPr>
            <a:spLocks noGrp="1"/>
          </p:cNvSpPr>
          <p:nvPr>
            <p:ph idx="1"/>
          </p:nvPr>
        </p:nvSpPr>
        <p:spPr>
          <a:xfrm>
            <a:off x="228600" y="1589088"/>
            <a:ext cx="8664575" cy="4819650"/>
          </a:xfrm>
        </p:spPr>
        <p:txBody>
          <a:bodyPr/>
          <a:lstStyle/>
          <a:p>
            <a:pPr eaLnBrk="1" hangingPunct="1"/>
            <a:r>
              <a:rPr lang="de-DE" altLang="de-DE" sz="1800" b="1" smtClean="0"/>
              <a:t>Wir erfahren den Glauben</a:t>
            </a:r>
            <a:endParaRPr lang="de-DE" altLang="de-DE" sz="1800" smtClean="0"/>
          </a:p>
          <a:p>
            <a:pPr lvl="1" eaLnBrk="1" hangingPunct="1"/>
            <a:r>
              <a:rPr lang="de-DE" altLang="de-DE" sz="1800" smtClean="0"/>
              <a:t>bei den regelmäßigen Hauptfesten</a:t>
            </a:r>
          </a:p>
          <a:p>
            <a:pPr lvl="1" eaLnBrk="1" hangingPunct="1"/>
            <a:r>
              <a:rPr lang="de-DE" altLang="de-DE" sz="1800" smtClean="0"/>
              <a:t>bei den Zusammenkünften (Konventen)</a:t>
            </a:r>
          </a:p>
          <a:p>
            <a:pPr lvl="1" eaLnBrk="1" hangingPunct="1"/>
            <a:r>
              <a:rPr lang="de-DE" altLang="de-DE" sz="1800" smtClean="0"/>
              <a:t>beim Ehrenabend und bei Wallfahrten.</a:t>
            </a:r>
          </a:p>
          <a:p>
            <a:pPr eaLnBrk="1" hangingPunct="1"/>
            <a:endParaRPr lang="de-DE" altLang="de-DE" sz="800" smtClean="0"/>
          </a:p>
          <a:p>
            <a:pPr eaLnBrk="1" hangingPunct="1"/>
            <a:r>
              <a:rPr lang="de-DE" altLang="de-DE" sz="1800" b="1" smtClean="0"/>
              <a:t>Wir vertiefen unseren Glauben</a:t>
            </a:r>
            <a:endParaRPr lang="de-DE" altLang="de-DE" sz="1800" smtClean="0"/>
          </a:p>
          <a:p>
            <a:pPr lvl="1" eaLnBrk="1" hangingPunct="1"/>
            <a:r>
              <a:rPr lang="de-DE" altLang="de-DE" sz="1800" smtClean="0"/>
              <a:t>bei Einkehrtagen und Exerzitien </a:t>
            </a:r>
          </a:p>
          <a:p>
            <a:pPr lvl="1" eaLnBrk="1" hangingPunct="1"/>
            <a:r>
              <a:rPr lang="de-DE" altLang="de-DE" sz="1800" smtClean="0"/>
              <a:t>durch Vorträge und Referate </a:t>
            </a:r>
          </a:p>
          <a:p>
            <a:pPr lvl="1" eaLnBrk="1" hangingPunct="1"/>
            <a:r>
              <a:rPr lang="de-DE" altLang="de-DE" sz="1800" smtClean="0"/>
              <a:t>durch Lektüre, religiöser Bücher und im Gebet.</a:t>
            </a:r>
          </a:p>
          <a:p>
            <a:pPr eaLnBrk="1" hangingPunct="1"/>
            <a:endParaRPr lang="de-DE" altLang="de-DE" sz="800" b="1" smtClean="0"/>
          </a:p>
          <a:p>
            <a:pPr eaLnBrk="1" hangingPunct="1"/>
            <a:r>
              <a:rPr lang="de-DE" altLang="de-DE" sz="1800" b="1" smtClean="0"/>
              <a:t>Wir informieren uns</a:t>
            </a:r>
            <a:endParaRPr lang="de-DE" altLang="de-DE" sz="1800" smtClean="0"/>
          </a:p>
          <a:p>
            <a:pPr lvl="1" eaLnBrk="1" hangingPunct="1"/>
            <a:r>
              <a:rPr lang="de-DE" altLang="de-DE" sz="1800" smtClean="0"/>
              <a:t>durch das Jahrbuch</a:t>
            </a:r>
          </a:p>
          <a:p>
            <a:pPr lvl="1" eaLnBrk="1" hangingPunct="1"/>
            <a:r>
              <a:rPr lang="de-DE" altLang="de-DE" sz="1800" smtClean="0"/>
              <a:t>durch diözesane u. überdiözesane Kirchenzeitungen</a:t>
            </a:r>
          </a:p>
          <a:p>
            <a:pPr lvl="1" eaLnBrk="1" hangingPunct="1"/>
            <a:r>
              <a:rPr lang="de-DE" altLang="de-DE" sz="1800" smtClean="0"/>
              <a:t>durch gutes religiöses Schrifttum.</a:t>
            </a:r>
          </a:p>
        </p:txBody>
      </p:sp>
      <p:sp>
        <p:nvSpPr>
          <p:cNvPr id="4" name="Fußzeilenplatzhalter 3"/>
          <p:cNvSpPr>
            <a:spLocks noGrp="1"/>
          </p:cNvSpPr>
          <p:nvPr>
            <p:ph type="ftr" sz="quarter" idx="10"/>
          </p:nvPr>
        </p:nvSpPr>
        <p:spPr/>
        <p:txBody>
          <a:bodyPr/>
          <a:lstStyle/>
          <a:p>
            <a:pPr>
              <a:defRPr/>
            </a:pPr>
            <a:r>
              <a:rPr lang="de-DE" dirty="0"/>
              <a:t>Erfahrungsaustausch </a:t>
            </a:r>
            <a:r>
              <a:rPr lang="de-DE" dirty="0" err="1"/>
              <a:t>Obmännertag</a:t>
            </a:r>
            <a:r>
              <a:rPr lang="de-DE" dirty="0"/>
              <a:t>, Organisatorisches in der MMC, Karlheinz Renner, Präfekt</a:t>
            </a:r>
          </a:p>
        </p:txBody>
      </p:sp>
      <p:sp>
        <p:nvSpPr>
          <p:cNvPr id="16389" name="Datumsplatzhalter 4"/>
          <p:cNvSpPr>
            <a:spLocks noGrp="1"/>
          </p:cNvSpPr>
          <p:nvPr>
            <p:ph type="dt" sz="quarter" idx="11"/>
          </p:nvPr>
        </p:nvSpPr>
        <p:spPr>
          <a:noFill/>
        </p:spPr>
        <p:txBody>
          <a:bodyPr/>
          <a:lstStyle>
            <a:lvl1pPr eaLnBrk="0" hangingPunct="0">
              <a:spcBef>
                <a:spcPct val="20000"/>
              </a:spcBef>
              <a:buChar char="•"/>
              <a:defRPr sz="2400">
                <a:solidFill>
                  <a:srgbClr val="3C3C3C"/>
                </a:solidFill>
                <a:latin typeface="Arial" charset="0"/>
              </a:defRPr>
            </a:lvl1pPr>
            <a:lvl2pPr marL="742950" indent="-285750" eaLnBrk="0" hangingPunct="0">
              <a:spcBef>
                <a:spcPct val="20000"/>
              </a:spcBef>
              <a:buChar char="•"/>
              <a:defRPr sz="2400">
                <a:solidFill>
                  <a:srgbClr val="3C3C3C"/>
                </a:solidFill>
                <a:latin typeface="Arial" charset="0"/>
              </a:defRPr>
            </a:lvl2pPr>
            <a:lvl3pPr marL="1143000" indent="-228600" eaLnBrk="0" hangingPunct="0">
              <a:spcBef>
                <a:spcPct val="20000"/>
              </a:spcBef>
              <a:buChar char="•"/>
              <a:defRPr sz="2400">
                <a:solidFill>
                  <a:srgbClr val="3C3C3C"/>
                </a:solidFill>
                <a:latin typeface="Arial" charset="0"/>
              </a:defRPr>
            </a:lvl3pPr>
            <a:lvl4pPr marL="1600200" indent="-228600" eaLnBrk="0" hangingPunct="0">
              <a:spcBef>
                <a:spcPct val="20000"/>
              </a:spcBef>
              <a:buChar char="•"/>
              <a:defRPr sz="2400">
                <a:solidFill>
                  <a:srgbClr val="3C3C3C"/>
                </a:solidFill>
                <a:latin typeface="Arial" charset="0"/>
              </a:defRPr>
            </a:lvl4pPr>
            <a:lvl5pPr marL="2057400" indent="-228600" eaLnBrk="0" hangingPunct="0">
              <a:spcBef>
                <a:spcPct val="20000"/>
              </a:spcBef>
              <a:buChar char="•"/>
              <a:defRPr sz="2400">
                <a:solidFill>
                  <a:srgbClr val="3C3C3C"/>
                </a:solidFill>
                <a:latin typeface="Arial" charset="0"/>
              </a:defRPr>
            </a:lvl5pPr>
            <a:lvl6pPr marL="2514600" indent="-228600" eaLnBrk="0" fontAlgn="base" hangingPunct="0">
              <a:spcBef>
                <a:spcPct val="20000"/>
              </a:spcBef>
              <a:spcAft>
                <a:spcPct val="0"/>
              </a:spcAft>
              <a:buChar char="•"/>
              <a:defRPr sz="2400">
                <a:solidFill>
                  <a:srgbClr val="3C3C3C"/>
                </a:solidFill>
                <a:latin typeface="Arial" charset="0"/>
              </a:defRPr>
            </a:lvl6pPr>
            <a:lvl7pPr marL="2971800" indent="-228600" eaLnBrk="0" fontAlgn="base" hangingPunct="0">
              <a:spcBef>
                <a:spcPct val="20000"/>
              </a:spcBef>
              <a:spcAft>
                <a:spcPct val="0"/>
              </a:spcAft>
              <a:buChar char="•"/>
              <a:defRPr sz="2400">
                <a:solidFill>
                  <a:srgbClr val="3C3C3C"/>
                </a:solidFill>
                <a:latin typeface="Arial" charset="0"/>
              </a:defRPr>
            </a:lvl7pPr>
            <a:lvl8pPr marL="3429000" indent="-228600" eaLnBrk="0" fontAlgn="base" hangingPunct="0">
              <a:spcBef>
                <a:spcPct val="20000"/>
              </a:spcBef>
              <a:spcAft>
                <a:spcPct val="0"/>
              </a:spcAft>
              <a:buChar char="•"/>
              <a:defRPr sz="2400">
                <a:solidFill>
                  <a:srgbClr val="3C3C3C"/>
                </a:solidFill>
                <a:latin typeface="Arial" charset="0"/>
              </a:defRPr>
            </a:lvl8pPr>
            <a:lvl9pPr marL="3886200" indent="-228600" eaLnBrk="0" fontAlgn="base" hangingPunct="0">
              <a:spcBef>
                <a:spcPct val="20000"/>
              </a:spcBef>
              <a:spcAft>
                <a:spcPct val="0"/>
              </a:spcAft>
              <a:buChar char="•"/>
              <a:defRPr sz="2400">
                <a:solidFill>
                  <a:srgbClr val="3C3C3C"/>
                </a:solidFill>
                <a:latin typeface="Arial" charset="0"/>
              </a:defRPr>
            </a:lvl9pPr>
          </a:lstStyle>
          <a:p>
            <a:pPr>
              <a:spcBef>
                <a:spcPct val="0"/>
              </a:spcBef>
              <a:buFontTx/>
              <a:buNone/>
            </a:pPr>
            <a:r>
              <a:rPr lang="de-DE" altLang="de-DE" sz="1000">
                <a:solidFill>
                  <a:srgbClr val="404040"/>
                </a:solidFill>
              </a:rPr>
              <a:t>22.02.2014</a:t>
            </a:r>
          </a:p>
        </p:txBody>
      </p:sp>
      <p:sp>
        <p:nvSpPr>
          <p:cNvPr id="16390" name="Foliennummernplatzhalter 5"/>
          <p:cNvSpPr>
            <a:spLocks noGrp="1"/>
          </p:cNvSpPr>
          <p:nvPr>
            <p:ph type="sldNum" sz="quarter" idx="12"/>
          </p:nvPr>
        </p:nvSpPr>
        <p:spPr>
          <a:noFill/>
        </p:spPr>
        <p:txBody>
          <a:bodyPr/>
          <a:lstStyle>
            <a:lvl1pPr eaLnBrk="0" hangingPunct="0">
              <a:spcBef>
                <a:spcPct val="20000"/>
              </a:spcBef>
              <a:buChar char="•"/>
              <a:defRPr sz="2400">
                <a:solidFill>
                  <a:srgbClr val="3C3C3C"/>
                </a:solidFill>
                <a:latin typeface="Arial" charset="0"/>
              </a:defRPr>
            </a:lvl1pPr>
            <a:lvl2pPr marL="742950" indent="-285750" eaLnBrk="0" hangingPunct="0">
              <a:spcBef>
                <a:spcPct val="20000"/>
              </a:spcBef>
              <a:buChar char="•"/>
              <a:defRPr sz="2400">
                <a:solidFill>
                  <a:srgbClr val="3C3C3C"/>
                </a:solidFill>
                <a:latin typeface="Arial" charset="0"/>
              </a:defRPr>
            </a:lvl2pPr>
            <a:lvl3pPr marL="1143000" indent="-228600" eaLnBrk="0" hangingPunct="0">
              <a:spcBef>
                <a:spcPct val="20000"/>
              </a:spcBef>
              <a:buChar char="•"/>
              <a:defRPr sz="2400">
                <a:solidFill>
                  <a:srgbClr val="3C3C3C"/>
                </a:solidFill>
                <a:latin typeface="Arial" charset="0"/>
              </a:defRPr>
            </a:lvl3pPr>
            <a:lvl4pPr marL="1600200" indent="-228600" eaLnBrk="0" hangingPunct="0">
              <a:spcBef>
                <a:spcPct val="20000"/>
              </a:spcBef>
              <a:buChar char="•"/>
              <a:defRPr sz="2400">
                <a:solidFill>
                  <a:srgbClr val="3C3C3C"/>
                </a:solidFill>
                <a:latin typeface="Arial" charset="0"/>
              </a:defRPr>
            </a:lvl4pPr>
            <a:lvl5pPr marL="2057400" indent="-228600" eaLnBrk="0" hangingPunct="0">
              <a:spcBef>
                <a:spcPct val="20000"/>
              </a:spcBef>
              <a:buChar char="•"/>
              <a:defRPr sz="2400">
                <a:solidFill>
                  <a:srgbClr val="3C3C3C"/>
                </a:solidFill>
                <a:latin typeface="Arial" charset="0"/>
              </a:defRPr>
            </a:lvl5pPr>
            <a:lvl6pPr marL="2514600" indent="-228600" eaLnBrk="0" fontAlgn="base" hangingPunct="0">
              <a:spcBef>
                <a:spcPct val="20000"/>
              </a:spcBef>
              <a:spcAft>
                <a:spcPct val="0"/>
              </a:spcAft>
              <a:buChar char="•"/>
              <a:defRPr sz="2400">
                <a:solidFill>
                  <a:srgbClr val="3C3C3C"/>
                </a:solidFill>
                <a:latin typeface="Arial" charset="0"/>
              </a:defRPr>
            </a:lvl6pPr>
            <a:lvl7pPr marL="2971800" indent="-228600" eaLnBrk="0" fontAlgn="base" hangingPunct="0">
              <a:spcBef>
                <a:spcPct val="20000"/>
              </a:spcBef>
              <a:spcAft>
                <a:spcPct val="0"/>
              </a:spcAft>
              <a:buChar char="•"/>
              <a:defRPr sz="2400">
                <a:solidFill>
                  <a:srgbClr val="3C3C3C"/>
                </a:solidFill>
                <a:latin typeface="Arial" charset="0"/>
              </a:defRPr>
            </a:lvl7pPr>
            <a:lvl8pPr marL="3429000" indent="-228600" eaLnBrk="0" fontAlgn="base" hangingPunct="0">
              <a:spcBef>
                <a:spcPct val="20000"/>
              </a:spcBef>
              <a:spcAft>
                <a:spcPct val="0"/>
              </a:spcAft>
              <a:buChar char="•"/>
              <a:defRPr sz="2400">
                <a:solidFill>
                  <a:srgbClr val="3C3C3C"/>
                </a:solidFill>
                <a:latin typeface="Arial" charset="0"/>
              </a:defRPr>
            </a:lvl8pPr>
            <a:lvl9pPr marL="3886200" indent="-228600" eaLnBrk="0" fontAlgn="base" hangingPunct="0">
              <a:spcBef>
                <a:spcPct val="20000"/>
              </a:spcBef>
              <a:spcAft>
                <a:spcPct val="0"/>
              </a:spcAft>
              <a:buChar char="•"/>
              <a:defRPr sz="2400">
                <a:solidFill>
                  <a:srgbClr val="3C3C3C"/>
                </a:solidFill>
                <a:latin typeface="Arial" charset="0"/>
              </a:defRPr>
            </a:lvl9pPr>
          </a:lstStyle>
          <a:p>
            <a:pPr>
              <a:spcBef>
                <a:spcPct val="0"/>
              </a:spcBef>
              <a:buFontTx/>
              <a:buNone/>
            </a:pPr>
            <a:fld id="{211025DC-2C1E-4B24-8D5C-465473F33BA0}" type="slidenum">
              <a:rPr lang="de-DE" altLang="de-DE" sz="1000" smtClean="0">
                <a:solidFill>
                  <a:srgbClr val="404040"/>
                </a:solidFill>
              </a:rPr>
              <a:pPr>
                <a:spcBef>
                  <a:spcPct val="0"/>
                </a:spcBef>
                <a:buFontTx/>
                <a:buNone/>
              </a:pPr>
              <a:t>13</a:t>
            </a:fld>
            <a:endParaRPr lang="de-DE" altLang="de-DE" sz="1000" smtClean="0">
              <a:solidFill>
                <a:srgbClr val="40404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p:txBody>
          <a:bodyPr/>
          <a:lstStyle/>
          <a:p>
            <a:pPr eaLnBrk="1" hangingPunct="1"/>
            <a:r>
              <a:rPr lang="de-DE" altLang="de-DE" smtClean="0"/>
              <a:t>Organisationsstruktur der MMC Regensburg</a:t>
            </a:r>
          </a:p>
        </p:txBody>
      </p:sp>
      <p:sp>
        <p:nvSpPr>
          <p:cNvPr id="4" name="Fußzeilenplatzhalter 3"/>
          <p:cNvSpPr>
            <a:spLocks noGrp="1"/>
          </p:cNvSpPr>
          <p:nvPr>
            <p:ph type="ftr" sz="quarter" idx="10"/>
          </p:nvPr>
        </p:nvSpPr>
        <p:spPr/>
        <p:txBody>
          <a:bodyPr/>
          <a:lstStyle/>
          <a:p>
            <a:pPr>
              <a:defRPr/>
            </a:pPr>
            <a:r>
              <a:rPr lang="de-DE" dirty="0"/>
              <a:t>Erfahrungsaustausch </a:t>
            </a:r>
            <a:r>
              <a:rPr lang="de-DE" dirty="0" err="1"/>
              <a:t>Obmännertag</a:t>
            </a:r>
            <a:r>
              <a:rPr lang="de-DE" dirty="0"/>
              <a:t>, Organisatorisches in der MMC, Karlheinz Renner, Präfekt</a:t>
            </a:r>
          </a:p>
        </p:txBody>
      </p:sp>
      <p:sp>
        <p:nvSpPr>
          <p:cNvPr id="17412" name="Datumsplatzhalter 4"/>
          <p:cNvSpPr>
            <a:spLocks noGrp="1"/>
          </p:cNvSpPr>
          <p:nvPr>
            <p:ph type="dt" sz="quarter" idx="11"/>
          </p:nvPr>
        </p:nvSpPr>
        <p:spPr>
          <a:noFill/>
        </p:spPr>
        <p:txBody>
          <a:bodyPr/>
          <a:lstStyle>
            <a:lvl1pPr eaLnBrk="0" hangingPunct="0">
              <a:spcBef>
                <a:spcPct val="20000"/>
              </a:spcBef>
              <a:buChar char="•"/>
              <a:defRPr sz="2400">
                <a:solidFill>
                  <a:srgbClr val="3C3C3C"/>
                </a:solidFill>
                <a:latin typeface="Arial" charset="0"/>
              </a:defRPr>
            </a:lvl1pPr>
            <a:lvl2pPr marL="742950" indent="-285750" eaLnBrk="0" hangingPunct="0">
              <a:spcBef>
                <a:spcPct val="20000"/>
              </a:spcBef>
              <a:buChar char="•"/>
              <a:defRPr sz="2400">
                <a:solidFill>
                  <a:srgbClr val="3C3C3C"/>
                </a:solidFill>
                <a:latin typeface="Arial" charset="0"/>
              </a:defRPr>
            </a:lvl2pPr>
            <a:lvl3pPr marL="1143000" indent="-228600" eaLnBrk="0" hangingPunct="0">
              <a:spcBef>
                <a:spcPct val="20000"/>
              </a:spcBef>
              <a:buChar char="•"/>
              <a:defRPr sz="2400">
                <a:solidFill>
                  <a:srgbClr val="3C3C3C"/>
                </a:solidFill>
                <a:latin typeface="Arial" charset="0"/>
              </a:defRPr>
            </a:lvl3pPr>
            <a:lvl4pPr marL="1600200" indent="-228600" eaLnBrk="0" hangingPunct="0">
              <a:spcBef>
                <a:spcPct val="20000"/>
              </a:spcBef>
              <a:buChar char="•"/>
              <a:defRPr sz="2400">
                <a:solidFill>
                  <a:srgbClr val="3C3C3C"/>
                </a:solidFill>
                <a:latin typeface="Arial" charset="0"/>
              </a:defRPr>
            </a:lvl4pPr>
            <a:lvl5pPr marL="2057400" indent="-228600" eaLnBrk="0" hangingPunct="0">
              <a:spcBef>
                <a:spcPct val="20000"/>
              </a:spcBef>
              <a:buChar char="•"/>
              <a:defRPr sz="2400">
                <a:solidFill>
                  <a:srgbClr val="3C3C3C"/>
                </a:solidFill>
                <a:latin typeface="Arial" charset="0"/>
              </a:defRPr>
            </a:lvl5pPr>
            <a:lvl6pPr marL="2514600" indent="-228600" eaLnBrk="0" fontAlgn="base" hangingPunct="0">
              <a:spcBef>
                <a:spcPct val="20000"/>
              </a:spcBef>
              <a:spcAft>
                <a:spcPct val="0"/>
              </a:spcAft>
              <a:buChar char="•"/>
              <a:defRPr sz="2400">
                <a:solidFill>
                  <a:srgbClr val="3C3C3C"/>
                </a:solidFill>
                <a:latin typeface="Arial" charset="0"/>
              </a:defRPr>
            </a:lvl6pPr>
            <a:lvl7pPr marL="2971800" indent="-228600" eaLnBrk="0" fontAlgn="base" hangingPunct="0">
              <a:spcBef>
                <a:spcPct val="20000"/>
              </a:spcBef>
              <a:spcAft>
                <a:spcPct val="0"/>
              </a:spcAft>
              <a:buChar char="•"/>
              <a:defRPr sz="2400">
                <a:solidFill>
                  <a:srgbClr val="3C3C3C"/>
                </a:solidFill>
                <a:latin typeface="Arial" charset="0"/>
              </a:defRPr>
            </a:lvl7pPr>
            <a:lvl8pPr marL="3429000" indent="-228600" eaLnBrk="0" fontAlgn="base" hangingPunct="0">
              <a:spcBef>
                <a:spcPct val="20000"/>
              </a:spcBef>
              <a:spcAft>
                <a:spcPct val="0"/>
              </a:spcAft>
              <a:buChar char="•"/>
              <a:defRPr sz="2400">
                <a:solidFill>
                  <a:srgbClr val="3C3C3C"/>
                </a:solidFill>
                <a:latin typeface="Arial" charset="0"/>
              </a:defRPr>
            </a:lvl8pPr>
            <a:lvl9pPr marL="3886200" indent="-228600" eaLnBrk="0" fontAlgn="base" hangingPunct="0">
              <a:spcBef>
                <a:spcPct val="20000"/>
              </a:spcBef>
              <a:spcAft>
                <a:spcPct val="0"/>
              </a:spcAft>
              <a:buChar char="•"/>
              <a:defRPr sz="2400">
                <a:solidFill>
                  <a:srgbClr val="3C3C3C"/>
                </a:solidFill>
                <a:latin typeface="Arial" charset="0"/>
              </a:defRPr>
            </a:lvl9pPr>
          </a:lstStyle>
          <a:p>
            <a:pPr>
              <a:spcBef>
                <a:spcPct val="0"/>
              </a:spcBef>
              <a:buFontTx/>
              <a:buNone/>
            </a:pPr>
            <a:r>
              <a:rPr lang="de-DE" altLang="de-DE" sz="1000">
                <a:solidFill>
                  <a:srgbClr val="404040"/>
                </a:solidFill>
              </a:rPr>
              <a:t>22.02.2014</a:t>
            </a:r>
          </a:p>
        </p:txBody>
      </p:sp>
      <p:sp>
        <p:nvSpPr>
          <p:cNvPr id="17413" name="Foliennummernplatzhalter 5"/>
          <p:cNvSpPr>
            <a:spLocks noGrp="1"/>
          </p:cNvSpPr>
          <p:nvPr>
            <p:ph type="sldNum" sz="quarter" idx="12"/>
          </p:nvPr>
        </p:nvSpPr>
        <p:spPr>
          <a:noFill/>
        </p:spPr>
        <p:txBody>
          <a:bodyPr/>
          <a:lstStyle>
            <a:lvl1pPr eaLnBrk="0" hangingPunct="0">
              <a:spcBef>
                <a:spcPct val="20000"/>
              </a:spcBef>
              <a:buChar char="•"/>
              <a:defRPr sz="2400">
                <a:solidFill>
                  <a:srgbClr val="3C3C3C"/>
                </a:solidFill>
                <a:latin typeface="Arial" charset="0"/>
              </a:defRPr>
            </a:lvl1pPr>
            <a:lvl2pPr marL="742950" indent="-285750" eaLnBrk="0" hangingPunct="0">
              <a:spcBef>
                <a:spcPct val="20000"/>
              </a:spcBef>
              <a:buChar char="•"/>
              <a:defRPr sz="2400">
                <a:solidFill>
                  <a:srgbClr val="3C3C3C"/>
                </a:solidFill>
                <a:latin typeface="Arial" charset="0"/>
              </a:defRPr>
            </a:lvl2pPr>
            <a:lvl3pPr marL="1143000" indent="-228600" eaLnBrk="0" hangingPunct="0">
              <a:spcBef>
                <a:spcPct val="20000"/>
              </a:spcBef>
              <a:buChar char="•"/>
              <a:defRPr sz="2400">
                <a:solidFill>
                  <a:srgbClr val="3C3C3C"/>
                </a:solidFill>
                <a:latin typeface="Arial" charset="0"/>
              </a:defRPr>
            </a:lvl3pPr>
            <a:lvl4pPr marL="1600200" indent="-228600" eaLnBrk="0" hangingPunct="0">
              <a:spcBef>
                <a:spcPct val="20000"/>
              </a:spcBef>
              <a:buChar char="•"/>
              <a:defRPr sz="2400">
                <a:solidFill>
                  <a:srgbClr val="3C3C3C"/>
                </a:solidFill>
                <a:latin typeface="Arial" charset="0"/>
              </a:defRPr>
            </a:lvl4pPr>
            <a:lvl5pPr marL="2057400" indent="-228600" eaLnBrk="0" hangingPunct="0">
              <a:spcBef>
                <a:spcPct val="20000"/>
              </a:spcBef>
              <a:buChar char="•"/>
              <a:defRPr sz="2400">
                <a:solidFill>
                  <a:srgbClr val="3C3C3C"/>
                </a:solidFill>
                <a:latin typeface="Arial" charset="0"/>
              </a:defRPr>
            </a:lvl5pPr>
            <a:lvl6pPr marL="2514600" indent="-228600" eaLnBrk="0" fontAlgn="base" hangingPunct="0">
              <a:spcBef>
                <a:spcPct val="20000"/>
              </a:spcBef>
              <a:spcAft>
                <a:spcPct val="0"/>
              </a:spcAft>
              <a:buChar char="•"/>
              <a:defRPr sz="2400">
                <a:solidFill>
                  <a:srgbClr val="3C3C3C"/>
                </a:solidFill>
                <a:latin typeface="Arial" charset="0"/>
              </a:defRPr>
            </a:lvl6pPr>
            <a:lvl7pPr marL="2971800" indent="-228600" eaLnBrk="0" fontAlgn="base" hangingPunct="0">
              <a:spcBef>
                <a:spcPct val="20000"/>
              </a:spcBef>
              <a:spcAft>
                <a:spcPct val="0"/>
              </a:spcAft>
              <a:buChar char="•"/>
              <a:defRPr sz="2400">
                <a:solidFill>
                  <a:srgbClr val="3C3C3C"/>
                </a:solidFill>
                <a:latin typeface="Arial" charset="0"/>
              </a:defRPr>
            </a:lvl7pPr>
            <a:lvl8pPr marL="3429000" indent="-228600" eaLnBrk="0" fontAlgn="base" hangingPunct="0">
              <a:spcBef>
                <a:spcPct val="20000"/>
              </a:spcBef>
              <a:spcAft>
                <a:spcPct val="0"/>
              </a:spcAft>
              <a:buChar char="•"/>
              <a:defRPr sz="2400">
                <a:solidFill>
                  <a:srgbClr val="3C3C3C"/>
                </a:solidFill>
                <a:latin typeface="Arial" charset="0"/>
              </a:defRPr>
            </a:lvl8pPr>
            <a:lvl9pPr marL="3886200" indent="-228600" eaLnBrk="0" fontAlgn="base" hangingPunct="0">
              <a:spcBef>
                <a:spcPct val="20000"/>
              </a:spcBef>
              <a:spcAft>
                <a:spcPct val="0"/>
              </a:spcAft>
              <a:buChar char="•"/>
              <a:defRPr sz="2400">
                <a:solidFill>
                  <a:srgbClr val="3C3C3C"/>
                </a:solidFill>
                <a:latin typeface="Arial" charset="0"/>
              </a:defRPr>
            </a:lvl9pPr>
          </a:lstStyle>
          <a:p>
            <a:pPr>
              <a:spcBef>
                <a:spcPct val="0"/>
              </a:spcBef>
              <a:buFontTx/>
              <a:buNone/>
            </a:pPr>
            <a:fld id="{94EA1EC1-0ED5-4374-B56D-B1ACD865D22D}" type="slidenum">
              <a:rPr lang="de-DE" altLang="de-DE" sz="1000" smtClean="0">
                <a:solidFill>
                  <a:srgbClr val="404040"/>
                </a:solidFill>
              </a:rPr>
              <a:pPr>
                <a:spcBef>
                  <a:spcPct val="0"/>
                </a:spcBef>
                <a:buFontTx/>
                <a:buNone/>
              </a:pPr>
              <a:t>14</a:t>
            </a:fld>
            <a:endParaRPr lang="de-DE" altLang="de-DE" sz="1000" smtClean="0">
              <a:solidFill>
                <a:srgbClr val="404040"/>
              </a:solidFill>
            </a:endParaRPr>
          </a:p>
        </p:txBody>
      </p:sp>
      <p:sp>
        <p:nvSpPr>
          <p:cNvPr id="10" name="Textfeld 9"/>
          <p:cNvSpPr txBox="1">
            <a:spLocks noChangeArrowheads="1"/>
          </p:cNvSpPr>
          <p:nvPr/>
        </p:nvSpPr>
        <p:spPr bwMode="auto">
          <a:xfrm>
            <a:off x="219075" y="1463675"/>
            <a:ext cx="8297863" cy="460375"/>
          </a:xfrm>
          <a:prstGeom prst="rect">
            <a:avLst/>
          </a:prstGeom>
          <a:solidFill>
            <a:srgbClr val="000066"/>
          </a:solidFill>
          <a:ln w="9525">
            <a:solidFill>
              <a:schemeClr val="tx1"/>
            </a:solidFill>
            <a:miter lim="800000"/>
            <a:headEnd/>
            <a:tailEnd/>
          </a:ln>
        </p:spPr>
        <p:txBody>
          <a:bodyPr>
            <a:spAutoFit/>
          </a:bodyPr>
          <a:lstStyle>
            <a:lvl1pPr eaLnBrk="0" hangingPunct="0">
              <a:spcBef>
                <a:spcPct val="20000"/>
              </a:spcBef>
              <a:buChar char="•"/>
              <a:defRPr sz="2400">
                <a:solidFill>
                  <a:srgbClr val="3C3C3C"/>
                </a:solidFill>
                <a:latin typeface="Arial" charset="0"/>
              </a:defRPr>
            </a:lvl1pPr>
            <a:lvl2pPr marL="742950" indent="-285750" eaLnBrk="0" hangingPunct="0">
              <a:spcBef>
                <a:spcPct val="20000"/>
              </a:spcBef>
              <a:buChar char="•"/>
              <a:defRPr sz="2400">
                <a:solidFill>
                  <a:srgbClr val="3C3C3C"/>
                </a:solidFill>
                <a:latin typeface="Arial" charset="0"/>
              </a:defRPr>
            </a:lvl2pPr>
            <a:lvl3pPr marL="1143000" indent="-228600" eaLnBrk="0" hangingPunct="0">
              <a:spcBef>
                <a:spcPct val="20000"/>
              </a:spcBef>
              <a:buChar char="•"/>
              <a:defRPr sz="2400">
                <a:solidFill>
                  <a:srgbClr val="3C3C3C"/>
                </a:solidFill>
                <a:latin typeface="Arial" charset="0"/>
              </a:defRPr>
            </a:lvl3pPr>
            <a:lvl4pPr marL="1600200" indent="-228600" eaLnBrk="0" hangingPunct="0">
              <a:spcBef>
                <a:spcPct val="20000"/>
              </a:spcBef>
              <a:buChar char="•"/>
              <a:defRPr sz="2400">
                <a:solidFill>
                  <a:srgbClr val="3C3C3C"/>
                </a:solidFill>
                <a:latin typeface="Arial" charset="0"/>
              </a:defRPr>
            </a:lvl4pPr>
            <a:lvl5pPr marL="2057400" indent="-228600" eaLnBrk="0" hangingPunct="0">
              <a:spcBef>
                <a:spcPct val="20000"/>
              </a:spcBef>
              <a:buChar char="•"/>
              <a:defRPr sz="2400">
                <a:solidFill>
                  <a:srgbClr val="3C3C3C"/>
                </a:solidFill>
                <a:latin typeface="Arial" charset="0"/>
              </a:defRPr>
            </a:lvl5pPr>
            <a:lvl6pPr marL="2514600" indent="-228600" eaLnBrk="0" fontAlgn="base" hangingPunct="0">
              <a:spcBef>
                <a:spcPct val="20000"/>
              </a:spcBef>
              <a:spcAft>
                <a:spcPct val="0"/>
              </a:spcAft>
              <a:buChar char="•"/>
              <a:defRPr sz="2400">
                <a:solidFill>
                  <a:srgbClr val="3C3C3C"/>
                </a:solidFill>
                <a:latin typeface="Arial" charset="0"/>
              </a:defRPr>
            </a:lvl6pPr>
            <a:lvl7pPr marL="2971800" indent="-228600" eaLnBrk="0" fontAlgn="base" hangingPunct="0">
              <a:spcBef>
                <a:spcPct val="20000"/>
              </a:spcBef>
              <a:spcAft>
                <a:spcPct val="0"/>
              </a:spcAft>
              <a:buChar char="•"/>
              <a:defRPr sz="2400">
                <a:solidFill>
                  <a:srgbClr val="3C3C3C"/>
                </a:solidFill>
                <a:latin typeface="Arial" charset="0"/>
              </a:defRPr>
            </a:lvl7pPr>
            <a:lvl8pPr marL="3429000" indent="-228600" eaLnBrk="0" fontAlgn="base" hangingPunct="0">
              <a:spcBef>
                <a:spcPct val="20000"/>
              </a:spcBef>
              <a:spcAft>
                <a:spcPct val="0"/>
              </a:spcAft>
              <a:buChar char="•"/>
              <a:defRPr sz="2400">
                <a:solidFill>
                  <a:srgbClr val="3C3C3C"/>
                </a:solidFill>
                <a:latin typeface="Arial" charset="0"/>
              </a:defRPr>
            </a:lvl8pPr>
            <a:lvl9pPr marL="3886200" indent="-228600" eaLnBrk="0" fontAlgn="base" hangingPunct="0">
              <a:spcBef>
                <a:spcPct val="20000"/>
              </a:spcBef>
              <a:spcAft>
                <a:spcPct val="0"/>
              </a:spcAft>
              <a:buChar char="•"/>
              <a:defRPr sz="2400">
                <a:solidFill>
                  <a:srgbClr val="3C3C3C"/>
                </a:solidFill>
                <a:latin typeface="Arial" charset="0"/>
              </a:defRPr>
            </a:lvl9pPr>
          </a:lstStyle>
          <a:p>
            <a:pPr algn="ctr" eaLnBrk="1" hangingPunct="1"/>
            <a:r>
              <a:rPr lang="de-DE" altLang="de-DE" b="1" u="sng">
                <a:solidFill>
                  <a:srgbClr val="FFFFFF"/>
                </a:solidFill>
              </a:rPr>
              <a:t>Zentralpräses</a:t>
            </a:r>
          </a:p>
        </p:txBody>
      </p:sp>
      <p:sp>
        <p:nvSpPr>
          <p:cNvPr id="16" name="Textfeld 15"/>
          <p:cNvSpPr txBox="1">
            <a:spLocks noChangeArrowheads="1"/>
          </p:cNvSpPr>
          <p:nvPr/>
        </p:nvSpPr>
        <p:spPr bwMode="auto">
          <a:xfrm>
            <a:off x="219075" y="2027238"/>
            <a:ext cx="8297863" cy="461962"/>
          </a:xfrm>
          <a:prstGeom prst="rect">
            <a:avLst/>
          </a:prstGeom>
          <a:solidFill>
            <a:schemeClr val="accent2"/>
          </a:solidFill>
          <a:ln w="9525">
            <a:solidFill>
              <a:schemeClr val="tx1"/>
            </a:solidFill>
            <a:miter lim="800000"/>
            <a:headEnd/>
            <a:tailEnd/>
          </a:ln>
        </p:spPr>
        <p:txBody>
          <a:bodyPr>
            <a:spAutoFit/>
          </a:bodyPr>
          <a:lstStyle>
            <a:lvl1pPr eaLnBrk="0" hangingPunct="0">
              <a:spcBef>
                <a:spcPct val="20000"/>
              </a:spcBef>
              <a:buChar char="•"/>
              <a:defRPr sz="2400">
                <a:solidFill>
                  <a:srgbClr val="3C3C3C"/>
                </a:solidFill>
                <a:latin typeface="Arial" charset="0"/>
              </a:defRPr>
            </a:lvl1pPr>
            <a:lvl2pPr marL="742950" indent="-285750" eaLnBrk="0" hangingPunct="0">
              <a:spcBef>
                <a:spcPct val="20000"/>
              </a:spcBef>
              <a:buChar char="•"/>
              <a:defRPr sz="2400">
                <a:solidFill>
                  <a:srgbClr val="3C3C3C"/>
                </a:solidFill>
                <a:latin typeface="Arial" charset="0"/>
              </a:defRPr>
            </a:lvl2pPr>
            <a:lvl3pPr marL="1143000" indent="-228600" eaLnBrk="0" hangingPunct="0">
              <a:spcBef>
                <a:spcPct val="20000"/>
              </a:spcBef>
              <a:buChar char="•"/>
              <a:defRPr sz="2400">
                <a:solidFill>
                  <a:srgbClr val="3C3C3C"/>
                </a:solidFill>
                <a:latin typeface="Arial" charset="0"/>
              </a:defRPr>
            </a:lvl3pPr>
            <a:lvl4pPr marL="1600200" indent="-228600" eaLnBrk="0" hangingPunct="0">
              <a:spcBef>
                <a:spcPct val="20000"/>
              </a:spcBef>
              <a:buChar char="•"/>
              <a:defRPr sz="2400">
                <a:solidFill>
                  <a:srgbClr val="3C3C3C"/>
                </a:solidFill>
                <a:latin typeface="Arial" charset="0"/>
              </a:defRPr>
            </a:lvl4pPr>
            <a:lvl5pPr marL="2057400" indent="-228600" eaLnBrk="0" hangingPunct="0">
              <a:spcBef>
                <a:spcPct val="20000"/>
              </a:spcBef>
              <a:buChar char="•"/>
              <a:defRPr sz="2400">
                <a:solidFill>
                  <a:srgbClr val="3C3C3C"/>
                </a:solidFill>
                <a:latin typeface="Arial" charset="0"/>
              </a:defRPr>
            </a:lvl5pPr>
            <a:lvl6pPr marL="2514600" indent="-228600" eaLnBrk="0" fontAlgn="base" hangingPunct="0">
              <a:spcBef>
                <a:spcPct val="20000"/>
              </a:spcBef>
              <a:spcAft>
                <a:spcPct val="0"/>
              </a:spcAft>
              <a:buChar char="•"/>
              <a:defRPr sz="2400">
                <a:solidFill>
                  <a:srgbClr val="3C3C3C"/>
                </a:solidFill>
                <a:latin typeface="Arial" charset="0"/>
              </a:defRPr>
            </a:lvl6pPr>
            <a:lvl7pPr marL="2971800" indent="-228600" eaLnBrk="0" fontAlgn="base" hangingPunct="0">
              <a:spcBef>
                <a:spcPct val="20000"/>
              </a:spcBef>
              <a:spcAft>
                <a:spcPct val="0"/>
              </a:spcAft>
              <a:buChar char="•"/>
              <a:defRPr sz="2400">
                <a:solidFill>
                  <a:srgbClr val="3C3C3C"/>
                </a:solidFill>
                <a:latin typeface="Arial" charset="0"/>
              </a:defRPr>
            </a:lvl7pPr>
            <a:lvl8pPr marL="3429000" indent="-228600" eaLnBrk="0" fontAlgn="base" hangingPunct="0">
              <a:spcBef>
                <a:spcPct val="20000"/>
              </a:spcBef>
              <a:spcAft>
                <a:spcPct val="0"/>
              </a:spcAft>
              <a:buChar char="•"/>
              <a:defRPr sz="2400">
                <a:solidFill>
                  <a:srgbClr val="3C3C3C"/>
                </a:solidFill>
                <a:latin typeface="Arial" charset="0"/>
              </a:defRPr>
            </a:lvl8pPr>
            <a:lvl9pPr marL="3886200" indent="-228600" eaLnBrk="0" fontAlgn="base" hangingPunct="0">
              <a:spcBef>
                <a:spcPct val="20000"/>
              </a:spcBef>
              <a:spcAft>
                <a:spcPct val="0"/>
              </a:spcAft>
              <a:buChar char="•"/>
              <a:defRPr sz="2400">
                <a:solidFill>
                  <a:srgbClr val="3C3C3C"/>
                </a:solidFill>
                <a:latin typeface="Arial" charset="0"/>
              </a:defRPr>
            </a:lvl9pPr>
          </a:lstStyle>
          <a:p>
            <a:pPr algn="ctr" eaLnBrk="1" hangingPunct="1"/>
            <a:r>
              <a:rPr lang="de-DE" altLang="de-DE" b="1" u="sng">
                <a:solidFill>
                  <a:srgbClr val="FFFFFF"/>
                </a:solidFill>
              </a:rPr>
              <a:t>Präfekt</a:t>
            </a:r>
          </a:p>
        </p:txBody>
      </p:sp>
      <p:sp>
        <p:nvSpPr>
          <p:cNvPr id="17" name="Textfeld 16"/>
          <p:cNvSpPr txBox="1">
            <a:spLocks noChangeArrowheads="1"/>
          </p:cNvSpPr>
          <p:nvPr/>
        </p:nvSpPr>
        <p:spPr bwMode="auto">
          <a:xfrm>
            <a:off x="219075" y="2613025"/>
            <a:ext cx="8297863" cy="1127125"/>
          </a:xfrm>
          <a:prstGeom prst="rect">
            <a:avLst/>
          </a:prstGeom>
          <a:solidFill>
            <a:srgbClr val="2929FF"/>
          </a:solidFill>
          <a:ln w="9525">
            <a:solidFill>
              <a:schemeClr val="tx1"/>
            </a:solidFill>
            <a:miter lim="800000"/>
            <a:headEnd/>
            <a:tailEnd/>
          </a:ln>
        </p:spPr>
        <p:txBody>
          <a:bodyPr>
            <a:spAutoFit/>
          </a:bodyPr>
          <a:lstStyle>
            <a:lvl1pPr eaLnBrk="0" hangingPunct="0">
              <a:spcBef>
                <a:spcPct val="20000"/>
              </a:spcBef>
              <a:buChar char="•"/>
              <a:defRPr sz="2400">
                <a:solidFill>
                  <a:srgbClr val="3C3C3C"/>
                </a:solidFill>
                <a:latin typeface="Arial" charset="0"/>
              </a:defRPr>
            </a:lvl1pPr>
            <a:lvl2pPr marL="742950" indent="-285750" eaLnBrk="0" hangingPunct="0">
              <a:spcBef>
                <a:spcPct val="20000"/>
              </a:spcBef>
              <a:buChar char="•"/>
              <a:defRPr sz="2400">
                <a:solidFill>
                  <a:srgbClr val="3C3C3C"/>
                </a:solidFill>
                <a:latin typeface="Arial" charset="0"/>
              </a:defRPr>
            </a:lvl2pPr>
            <a:lvl3pPr marL="1143000" indent="-228600" eaLnBrk="0" hangingPunct="0">
              <a:spcBef>
                <a:spcPct val="20000"/>
              </a:spcBef>
              <a:buChar char="•"/>
              <a:defRPr sz="2400">
                <a:solidFill>
                  <a:srgbClr val="3C3C3C"/>
                </a:solidFill>
                <a:latin typeface="Arial" charset="0"/>
              </a:defRPr>
            </a:lvl3pPr>
            <a:lvl4pPr marL="1600200" indent="-228600" eaLnBrk="0" hangingPunct="0">
              <a:spcBef>
                <a:spcPct val="20000"/>
              </a:spcBef>
              <a:buChar char="•"/>
              <a:defRPr sz="2400">
                <a:solidFill>
                  <a:srgbClr val="3C3C3C"/>
                </a:solidFill>
                <a:latin typeface="Arial" charset="0"/>
              </a:defRPr>
            </a:lvl4pPr>
            <a:lvl5pPr marL="2057400" indent="-228600" eaLnBrk="0" hangingPunct="0">
              <a:spcBef>
                <a:spcPct val="20000"/>
              </a:spcBef>
              <a:buChar char="•"/>
              <a:defRPr sz="2400">
                <a:solidFill>
                  <a:srgbClr val="3C3C3C"/>
                </a:solidFill>
                <a:latin typeface="Arial" charset="0"/>
              </a:defRPr>
            </a:lvl5pPr>
            <a:lvl6pPr marL="2514600" indent="-228600" eaLnBrk="0" fontAlgn="base" hangingPunct="0">
              <a:spcBef>
                <a:spcPct val="20000"/>
              </a:spcBef>
              <a:spcAft>
                <a:spcPct val="0"/>
              </a:spcAft>
              <a:buChar char="•"/>
              <a:defRPr sz="2400">
                <a:solidFill>
                  <a:srgbClr val="3C3C3C"/>
                </a:solidFill>
                <a:latin typeface="Arial" charset="0"/>
              </a:defRPr>
            </a:lvl6pPr>
            <a:lvl7pPr marL="2971800" indent="-228600" eaLnBrk="0" fontAlgn="base" hangingPunct="0">
              <a:spcBef>
                <a:spcPct val="20000"/>
              </a:spcBef>
              <a:spcAft>
                <a:spcPct val="0"/>
              </a:spcAft>
              <a:buChar char="•"/>
              <a:defRPr sz="2400">
                <a:solidFill>
                  <a:srgbClr val="3C3C3C"/>
                </a:solidFill>
                <a:latin typeface="Arial" charset="0"/>
              </a:defRPr>
            </a:lvl7pPr>
            <a:lvl8pPr marL="3429000" indent="-228600" eaLnBrk="0" fontAlgn="base" hangingPunct="0">
              <a:spcBef>
                <a:spcPct val="20000"/>
              </a:spcBef>
              <a:spcAft>
                <a:spcPct val="0"/>
              </a:spcAft>
              <a:buChar char="•"/>
              <a:defRPr sz="2400">
                <a:solidFill>
                  <a:srgbClr val="3C3C3C"/>
                </a:solidFill>
                <a:latin typeface="Arial" charset="0"/>
              </a:defRPr>
            </a:lvl8pPr>
            <a:lvl9pPr marL="3886200" indent="-228600" eaLnBrk="0" fontAlgn="base" hangingPunct="0">
              <a:spcBef>
                <a:spcPct val="20000"/>
              </a:spcBef>
              <a:spcAft>
                <a:spcPct val="0"/>
              </a:spcAft>
              <a:buChar char="•"/>
              <a:defRPr sz="2400">
                <a:solidFill>
                  <a:srgbClr val="3C3C3C"/>
                </a:solidFill>
                <a:latin typeface="Arial" charset="0"/>
              </a:defRPr>
            </a:lvl9pPr>
          </a:lstStyle>
          <a:p>
            <a:pPr algn="ctr" eaLnBrk="1" hangingPunct="1"/>
            <a:r>
              <a:rPr lang="de-DE" altLang="de-DE" b="1" u="sng">
                <a:solidFill>
                  <a:srgbClr val="FFFFFF"/>
                </a:solidFill>
              </a:rPr>
              <a:t>Marianische Rat</a:t>
            </a:r>
          </a:p>
          <a:p>
            <a:pPr algn="ctr" eaLnBrk="1" hangingPunct="1"/>
            <a:r>
              <a:rPr lang="de-DE" altLang="de-DE" sz="1800" b="1">
                <a:solidFill>
                  <a:srgbClr val="FFFFFF"/>
                </a:solidFill>
              </a:rPr>
              <a:t> drei Assistenten &amp; 1 Sekretär/in  &amp; </a:t>
            </a:r>
            <a:r>
              <a:rPr lang="de-DE" altLang="de-DE" sz="1800">
                <a:solidFill>
                  <a:srgbClr val="FFFFFF"/>
                </a:solidFill>
              </a:rPr>
              <a:t>bis zu </a:t>
            </a:r>
            <a:r>
              <a:rPr lang="de-DE" altLang="de-DE" sz="1800" b="1">
                <a:solidFill>
                  <a:srgbClr val="FFFFFF"/>
                </a:solidFill>
              </a:rPr>
              <a:t>3 berufene Consultoren</a:t>
            </a:r>
          </a:p>
          <a:p>
            <a:pPr algn="ctr" eaLnBrk="1" hangingPunct="1"/>
            <a:r>
              <a:rPr lang="de-DE" altLang="de-DE" sz="1800" b="1">
                <a:solidFill>
                  <a:srgbClr val="FFFFFF"/>
                </a:solidFill>
              </a:rPr>
              <a:t>alle gewählten Consultoren aus den 12 Bezirken</a:t>
            </a:r>
          </a:p>
        </p:txBody>
      </p:sp>
      <p:sp>
        <p:nvSpPr>
          <p:cNvPr id="18" name="Textfeld 17"/>
          <p:cNvSpPr txBox="1">
            <a:spLocks noChangeArrowheads="1"/>
          </p:cNvSpPr>
          <p:nvPr/>
        </p:nvSpPr>
        <p:spPr bwMode="auto">
          <a:xfrm>
            <a:off x="219075" y="3876675"/>
            <a:ext cx="2011363" cy="793750"/>
          </a:xfrm>
          <a:prstGeom prst="rect">
            <a:avLst/>
          </a:prstGeom>
          <a:solidFill>
            <a:srgbClr val="0099FF"/>
          </a:solidFill>
          <a:ln w="9525">
            <a:solidFill>
              <a:schemeClr val="tx1"/>
            </a:solidFill>
            <a:miter lim="800000"/>
            <a:headEnd/>
            <a:tailEnd/>
          </a:ln>
        </p:spPr>
        <p:txBody>
          <a:bodyPr>
            <a:spAutoFit/>
          </a:bodyPr>
          <a:lstStyle>
            <a:lvl1pPr eaLnBrk="0" hangingPunct="0">
              <a:spcBef>
                <a:spcPct val="20000"/>
              </a:spcBef>
              <a:buChar char="•"/>
              <a:defRPr sz="2400">
                <a:solidFill>
                  <a:srgbClr val="3C3C3C"/>
                </a:solidFill>
                <a:latin typeface="Arial" charset="0"/>
              </a:defRPr>
            </a:lvl1pPr>
            <a:lvl2pPr marL="742950" indent="-285750" eaLnBrk="0" hangingPunct="0">
              <a:spcBef>
                <a:spcPct val="20000"/>
              </a:spcBef>
              <a:buChar char="•"/>
              <a:defRPr sz="2400">
                <a:solidFill>
                  <a:srgbClr val="3C3C3C"/>
                </a:solidFill>
                <a:latin typeface="Arial" charset="0"/>
              </a:defRPr>
            </a:lvl2pPr>
            <a:lvl3pPr marL="1143000" indent="-228600" eaLnBrk="0" hangingPunct="0">
              <a:spcBef>
                <a:spcPct val="20000"/>
              </a:spcBef>
              <a:buChar char="•"/>
              <a:defRPr sz="2400">
                <a:solidFill>
                  <a:srgbClr val="3C3C3C"/>
                </a:solidFill>
                <a:latin typeface="Arial" charset="0"/>
              </a:defRPr>
            </a:lvl3pPr>
            <a:lvl4pPr marL="1600200" indent="-228600" eaLnBrk="0" hangingPunct="0">
              <a:spcBef>
                <a:spcPct val="20000"/>
              </a:spcBef>
              <a:buChar char="•"/>
              <a:defRPr sz="2400">
                <a:solidFill>
                  <a:srgbClr val="3C3C3C"/>
                </a:solidFill>
                <a:latin typeface="Arial" charset="0"/>
              </a:defRPr>
            </a:lvl4pPr>
            <a:lvl5pPr marL="2057400" indent="-228600" eaLnBrk="0" hangingPunct="0">
              <a:spcBef>
                <a:spcPct val="20000"/>
              </a:spcBef>
              <a:buChar char="•"/>
              <a:defRPr sz="2400">
                <a:solidFill>
                  <a:srgbClr val="3C3C3C"/>
                </a:solidFill>
                <a:latin typeface="Arial" charset="0"/>
              </a:defRPr>
            </a:lvl5pPr>
            <a:lvl6pPr marL="2514600" indent="-228600" eaLnBrk="0" fontAlgn="base" hangingPunct="0">
              <a:spcBef>
                <a:spcPct val="20000"/>
              </a:spcBef>
              <a:spcAft>
                <a:spcPct val="0"/>
              </a:spcAft>
              <a:buChar char="•"/>
              <a:defRPr sz="2400">
                <a:solidFill>
                  <a:srgbClr val="3C3C3C"/>
                </a:solidFill>
                <a:latin typeface="Arial" charset="0"/>
              </a:defRPr>
            </a:lvl6pPr>
            <a:lvl7pPr marL="2971800" indent="-228600" eaLnBrk="0" fontAlgn="base" hangingPunct="0">
              <a:spcBef>
                <a:spcPct val="20000"/>
              </a:spcBef>
              <a:spcAft>
                <a:spcPct val="0"/>
              </a:spcAft>
              <a:buChar char="•"/>
              <a:defRPr sz="2400">
                <a:solidFill>
                  <a:srgbClr val="3C3C3C"/>
                </a:solidFill>
                <a:latin typeface="Arial" charset="0"/>
              </a:defRPr>
            </a:lvl7pPr>
            <a:lvl8pPr marL="3429000" indent="-228600" eaLnBrk="0" fontAlgn="base" hangingPunct="0">
              <a:spcBef>
                <a:spcPct val="20000"/>
              </a:spcBef>
              <a:spcAft>
                <a:spcPct val="0"/>
              </a:spcAft>
              <a:buChar char="•"/>
              <a:defRPr sz="2400">
                <a:solidFill>
                  <a:srgbClr val="3C3C3C"/>
                </a:solidFill>
                <a:latin typeface="Arial" charset="0"/>
              </a:defRPr>
            </a:lvl8pPr>
            <a:lvl9pPr marL="3886200" indent="-228600" eaLnBrk="0" fontAlgn="base" hangingPunct="0">
              <a:spcBef>
                <a:spcPct val="20000"/>
              </a:spcBef>
              <a:spcAft>
                <a:spcPct val="0"/>
              </a:spcAft>
              <a:buChar char="•"/>
              <a:defRPr sz="2400">
                <a:solidFill>
                  <a:srgbClr val="3C3C3C"/>
                </a:solidFill>
                <a:latin typeface="Arial" charset="0"/>
              </a:defRPr>
            </a:lvl9pPr>
          </a:lstStyle>
          <a:p>
            <a:pPr algn="ctr" eaLnBrk="1" hangingPunct="1"/>
            <a:r>
              <a:rPr lang="de-DE" altLang="de-DE" b="1" u="sng">
                <a:solidFill>
                  <a:srgbClr val="FFFFFF"/>
                </a:solidFill>
              </a:rPr>
              <a:t>Bezirk 1</a:t>
            </a:r>
          </a:p>
          <a:p>
            <a:pPr algn="ctr" eaLnBrk="1" hangingPunct="1"/>
            <a:r>
              <a:rPr lang="de-DE" altLang="de-DE" sz="1800">
                <a:solidFill>
                  <a:srgbClr val="FFFFFF"/>
                </a:solidFill>
              </a:rPr>
              <a:t>Bezirksobmann</a:t>
            </a:r>
          </a:p>
        </p:txBody>
      </p:sp>
      <p:sp>
        <p:nvSpPr>
          <p:cNvPr id="19" name="Textfeld 18"/>
          <p:cNvSpPr txBox="1">
            <a:spLocks noChangeArrowheads="1"/>
          </p:cNvSpPr>
          <p:nvPr/>
        </p:nvSpPr>
        <p:spPr bwMode="auto">
          <a:xfrm>
            <a:off x="2325688" y="3879850"/>
            <a:ext cx="2011362" cy="793750"/>
          </a:xfrm>
          <a:prstGeom prst="rect">
            <a:avLst/>
          </a:prstGeom>
          <a:solidFill>
            <a:srgbClr val="0099FF"/>
          </a:solidFill>
          <a:ln w="9525">
            <a:solidFill>
              <a:schemeClr val="tx1"/>
            </a:solidFill>
            <a:miter lim="800000"/>
            <a:headEnd/>
            <a:tailEnd/>
          </a:ln>
        </p:spPr>
        <p:txBody>
          <a:bodyPr>
            <a:spAutoFit/>
          </a:bodyPr>
          <a:lstStyle>
            <a:lvl1pPr eaLnBrk="0" hangingPunct="0">
              <a:spcBef>
                <a:spcPct val="20000"/>
              </a:spcBef>
              <a:buChar char="•"/>
              <a:defRPr sz="2400">
                <a:solidFill>
                  <a:srgbClr val="3C3C3C"/>
                </a:solidFill>
                <a:latin typeface="Arial" charset="0"/>
              </a:defRPr>
            </a:lvl1pPr>
            <a:lvl2pPr marL="742950" indent="-285750" eaLnBrk="0" hangingPunct="0">
              <a:spcBef>
                <a:spcPct val="20000"/>
              </a:spcBef>
              <a:buChar char="•"/>
              <a:defRPr sz="2400">
                <a:solidFill>
                  <a:srgbClr val="3C3C3C"/>
                </a:solidFill>
                <a:latin typeface="Arial" charset="0"/>
              </a:defRPr>
            </a:lvl2pPr>
            <a:lvl3pPr marL="1143000" indent="-228600" eaLnBrk="0" hangingPunct="0">
              <a:spcBef>
                <a:spcPct val="20000"/>
              </a:spcBef>
              <a:buChar char="•"/>
              <a:defRPr sz="2400">
                <a:solidFill>
                  <a:srgbClr val="3C3C3C"/>
                </a:solidFill>
                <a:latin typeface="Arial" charset="0"/>
              </a:defRPr>
            </a:lvl3pPr>
            <a:lvl4pPr marL="1600200" indent="-228600" eaLnBrk="0" hangingPunct="0">
              <a:spcBef>
                <a:spcPct val="20000"/>
              </a:spcBef>
              <a:buChar char="•"/>
              <a:defRPr sz="2400">
                <a:solidFill>
                  <a:srgbClr val="3C3C3C"/>
                </a:solidFill>
                <a:latin typeface="Arial" charset="0"/>
              </a:defRPr>
            </a:lvl4pPr>
            <a:lvl5pPr marL="2057400" indent="-228600" eaLnBrk="0" hangingPunct="0">
              <a:spcBef>
                <a:spcPct val="20000"/>
              </a:spcBef>
              <a:buChar char="•"/>
              <a:defRPr sz="2400">
                <a:solidFill>
                  <a:srgbClr val="3C3C3C"/>
                </a:solidFill>
                <a:latin typeface="Arial" charset="0"/>
              </a:defRPr>
            </a:lvl5pPr>
            <a:lvl6pPr marL="2514600" indent="-228600" eaLnBrk="0" fontAlgn="base" hangingPunct="0">
              <a:spcBef>
                <a:spcPct val="20000"/>
              </a:spcBef>
              <a:spcAft>
                <a:spcPct val="0"/>
              </a:spcAft>
              <a:buChar char="•"/>
              <a:defRPr sz="2400">
                <a:solidFill>
                  <a:srgbClr val="3C3C3C"/>
                </a:solidFill>
                <a:latin typeface="Arial" charset="0"/>
              </a:defRPr>
            </a:lvl6pPr>
            <a:lvl7pPr marL="2971800" indent="-228600" eaLnBrk="0" fontAlgn="base" hangingPunct="0">
              <a:spcBef>
                <a:spcPct val="20000"/>
              </a:spcBef>
              <a:spcAft>
                <a:spcPct val="0"/>
              </a:spcAft>
              <a:buChar char="•"/>
              <a:defRPr sz="2400">
                <a:solidFill>
                  <a:srgbClr val="3C3C3C"/>
                </a:solidFill>
                <a:latin typeface="Arial" charset="0"/>
              </a:defRPr>
            </a:lvl7pPr>
            <a:lvl8pPr marL="3429000" indent="-228600" eaLnBrk="0" fontAlgn="base" hangingPunct="0">
              <a:spcBef>
                <a:spcPct val="20000"/>
              </a:spcBef>
              <a:spcAft>
                <a:spcPct val="0"/>
              </a:spcAft>
              <a:buChar char="•"/>
              <a:defRPr sz="2400">
                <a:solidFill>
                  <a:srgbClr val="3C3C3C"/>
                </a:solidFill>
                <a:latin typeface="Arial" charset="0"/>
              </a:defRPr>
            </a:lvl8pPr>
            <a:lvl9pPr marL="3886200" indent="-228600" eaLnBrk="0" fontAlgn="base" hangingPunct="0">
              <a:spcBef>
                <a:spcPct val="20000"/>
              </a:spcBef>
              <a:spcAft>
                <a:spcPct val="0"/>
              </a:spcAft>
              <a:buChar char="•"/>
              <a:defRPr sz="2400">
                <a:solidFill>
                  <a:srgbClr val="3C3C3C"/>
                </a:solidFill>
                <a:latin typeface="Arial" charset="0"/>
              </a:defRPr>
            </a:lvl9pPr>
          </a:lstStyle>
          <a:p>
            <a:pPr algn="ctr" eaLnBrk="1" hangingPunct="1"/>
            <a:r>
              <a:rPr lang="de-DE" altLang="de-DE" b="1" u="sng">
                <a:solidFill>
                  <a:srgbClr val="FFFFFF"/>
                </a:solidFill>
              </a:rPr>
              <a:t>Bezirk 2</a:t>
            </a:r>
          </a:p>
          <a:p>
            <a:pPr algn="ctr" eaLnBrk="1" hangingPunct="1"/>
            <a:r>
              <a:rPr lang="de-DE" altLang="de-DE" sz="1800">
                <a:solidFill>
                  <a:srgbClr val="FFFFFF"/>
                </a:solidFill>
              </a:rPr>
              <a:t>Bezirksobmann</a:t>
            </a:r>
          </a:p>
        </p:txBody>
      </p:sp>
      <p:sp>
        <p:nvSpPr>
          <p:cNvPr id="20" name="Textfeld 19"/>
          <p:cNvSpPr txBox="1">
            <a:spLocks noChangeArrowheads="1"/>
          </p:cNvSpPr>
          <p:nvPr/>
        </p:nvSpPr>
        <p:spPr bwMode="auto">
          <a:xfrm>
            <a:off x="4410075" y="3883025"/>
            <a:ext cx="2011363" cy="795338"/>
          </a:xfrm>
          <a:prstGeom prst="rect">
            <a:avLst/>
          </a:prstGeom>
          <a:solidFill>
            <a:srgbClr val="0099FF"/>
          </a:solidFill>
          <a:ln w="9525">
            <a:solidFill>
              <a:schemeClr val="tx1"/>
            </a:solidFill>
            <a:miter lim="800000"/>
            <a:headEnd/>
            <a:tailEnd/>
          </a:ln>
        </p:spPr>
        <p:txBody>
          <a:bodyPr>
            <a:spAutoFit/>
          </a:bodyPr>
          <a:lstStyle>
            <a:lvl1pPr eaLnBrk="0" hangingPunct="0">
              <a:spcBef>
                <a:spcPct val="20000"/>
              </a:spcBef>
              <a:buChar char="•"/>
              <a:defRPr sz="2400">
                <a:solidFill>
                  <a:srgbClr val="3C3C3C"/>
                </a:solidFill>
                <a:latin typeface="Arial" charset="0"/>
              </a:defRPr>
            </a:lvl1pPr>
            <a:lvl2pPr marL="742950" indent="-285750" eaLnBrk="0" hangingPunct="0">
              <a:spcBef>
                <a:spcPct val="20000"/>
              </a:spcBef>
              <a:buChar char="•"/>
              <a:defRPr sz="2400">
                <a:solidFill>
                  <a:srgbClr val="3C3C3C"/>
                </a:solidFill>
                <a:latin typeface="Arial" charset="0"/>
              </a:defRPr>
            </a:lvl2pPr>
            <a:lvl3pPr marL="1143000" indent="-228600" eaLnBrk="0" hangingPunct="0">
              <a:spcBef>
                <a:spcPct val="20000"/>
              </a:spcBef>
              <a:buChar char="•"/>
              <a:defRPr sz="2400">
                <a:solidFill>
                  <a:srgbClr val="3C3C3C"/>
                </a:solidFill>
                <a:latin typeface="Arial" charset="0"/>
              </a:defRPr>
            </a:lvl3pPr>
            <a:lvl4pPr marL="1600200" indent="-228600" eaLnBrk="0" hangingPunct="0">
              <a:spcBef>
                <a:spcPct val="20000"/>
              </a:spcBef>
              <a:buChar char="•"/>
              <a:defRPr sz="2400">
                <a:solidFill>
                  <a:srgbClr val="3C3C3C"/>
                </a:solidFill>
                <a:latin typeface="Arial" charset="0"/>
              </a:defRPr>
            </a:lvl4pPr>
            <a:lvl5pPr marL="2057400" indent="-228600" eaLnBrk="0" hangingPunct="0">
              <a:spcBef>
                <a:spcPct val="20000"/>
              </a:spcBef>
              <a:buChar char="•"/>
              <a:defRPr sz="2400">
                <a:solidFill>
                  <a:srgbClr val="3C3C3C"/>
                </a:solidFill>
                <a:latin typeface="Arial" charset="0"/>
              </a:defRPr>
            </a:lvl5pPr>
            <a:lvl6pPr marL="2514600" indent="-228600" eaLnBrk="0" fontAlgn="base" hangingPunct="0">
              <a:spcBef>
                <a:spcPct val="20000"/>
              </a:spcBef>
              <a:spcAft>
                <a:spcPct val="0"/>
              </a:spcAft>
              <a:buChar char="•"/>
              <a:defRPr sz="2400">
                <a:solidFill>
                  <a:srgbClr val="3C3C3C"/>
                </a:solidFill>
                <a:latin typeface="Arial" charset="0"/>
              </a:defRPr>
            </a:lvl6pPr>
            <a:lvl7pPr marL="2971800" indent="-228600" eaLnBrk="0" fontAlgn="base" hangingPunct="0">
              <a:spcBef>
                <a:spcPct val="20000"/>
              </a:spcBef>
              <a:spcAft>
                <a:spcPct val="0"/>
              </a:spcAft>
              <a:buChar char="•"/>
              <a:defRPr sz="2400">
                <a:solidFill>
                  <a:srgbClr val="3C3C3C"/>
                </a:solidFill>
                <a:latin typeface="Arial" charset="0"/>
              </a:defRPr>
            </a:lvl7pPr>
            <a:lvl8pPr marL="3429000" indent="-228600" eaLnBrk="0" fontAlgn="base" hangingPunct="0">
              <a:spcBef>
                <a:spcPct val="20000"/>
              </a:spcBef>
              <a:spcAft>
                <a:spcPct val="0"/>
              </a:spcAft>
              <a:buChar char="•"/>
              <a:defRPr sz="2400">
                <a:solidFill>
                  <a:srgbClr val="3C3C3C"/>
                </a:solidFill>
                <a:latin typeface="Arial" charset="0"/>
              </a:defRPr>
            </a:lvl8pPr>
            <a:lvl9pPr marL="3886200" indent="-228600" eaLnBrk="0" fontAlgn="base" hangingPunct="0">
              <a:spcBef>
                <a:spcPct val="20000"/>
              </a:spcBef>
              <a:spcAft>
                <a:spcPct val="0"/>
              </a:spcAft>
              <a:buChar char="•"/>
              <a:defRPr sz="2400">
                <a:solidFill>
                  <a:srgbClr val="3C3C3C"/>
                </a:solidFill>
                <a:latin typeface="Arial" charset="0"/>
              </a:defRPr>
            </a:lvl9pPr>
          </a:lstStyle>
          <a:p>
            <a:pPr algn="ctr" eaLnBrk="1" hangingPunct="1"/>
            <a:r>
              <a:rPr lang="de-DE" altLang="de-DE" b="1" u="sng">
                <a:solidFill>
                  <a:srgbClr val="FFFFFF"/>
                </a:solidFill>
              </a:rPr>
              <a:t>Bezirk 3</a:t>
            </a:r>
          </a:p>
          <a:p>
            <a:pPr algn="ctr" eaLnBrk="1" hangingPunct="1"/>
            <a:r>
              <a:rPr lang="de-DE" altLang="de-DE" sz="1800">
                <a:solidFill>
                  <a:srgbClr val="FFFFFF"/>
                </a:solidFill>
              </a:rPr>
              <a:t>Bezirksobmann</a:t>
            </a:r>
          </a:p>
        </p:txBody>
      </p:sp>
      <p:sp>
        <p:nvSpPr>
          <p:cNvPr id="21" name="Textfeld 20"/>
          <p:cNvSpPr txBox="1">
            <a:spLocks noChangeArrowheads="1"/>
          </p:cNvSpPr>
          <p:nvPr/>
        </p:nvSpPr>
        <p:spPr bwMode="auto">
          <a:xfrm>
            <a:off x="6505575" y="3887788"/>
            <a:ext cx="2011363" cy="793750"/>
          </a:xfrm>
          <a:prstGeom prst="rect">
            <a:avLst/>
          </a:prstGeom>
          <a:solidFill>
            <a:srgbClr val="0099FF"/>
          </a:solidFill>
          <a:ln w="9525">
            <a:solidFill>
              <a:schemeClr val="tx1"/>
            </a:solidFill>
            <a:miter lim="800000"/>
            <a:headEnd/>
            <a:tailEnd/>
          </a:ln>
        </p:spPr>
        <p:txBody>
          <a:bodyPr>
            <a:spAutoFit/>
          </a:bodyPr>
          <a:lstStyle>
            <a:lvl1pPr eaLnBrk="0" hangingPunct="0">
              <a:spcBef>
                <a:spcPct val="20000"/>
              </a:spcBef>
              <a:buChar char="•"/>
              <a:defRPr sz="2400">
                <a:solidFill>
                  <a:srgbClr val="3C3C3C"/>
                </a:solidFill>
                <a:latin typeface="Arial" charset="0"/>
              </a:defRPr>
            </a:lvl1pPr>
            <a:lvl2pPr marL="742950" indent="-285750" eaLnBrk="0" hangingPunct="0">
              <a:spcBef>
                <a:spcPct val="20000"/>
              </a:spcBef>
              <a:buChar char="•"/>
              <a:defRPr sz="2400">
                <a:solidFill>
                  <a:srgbClr val="3C3C3C"/>
                </a:solidFill>
                <a:latin typeface="Arial" charset="0"/>
              </a:defRPr>
            </a:lvl2pPr>
            <a:lvl3pPr marL="1143000" indent="-228600" eaLnBrk="0" hangingPunct="0">
              <a:spcBef>
                <a:spcPct val="20000"/>
              </a:spcBef>
              <a:buChar char="•"/>
              <a:defRPr sz="2400">
                <a:solidFill>
                  <a:srgbClr val="3C3C3C"/>
                </a:solidFill>
                <a:latin typeface="Arial" charset="0"/>
              </a:defRPr>
            </a:lvl3pPr>
            <a:lvl4pPr marL="1600200" indent="-228600" eaLnBrk="0" hangingPunct="0">
              <a:spcBef>
                <a:spcPct val="20000"/>
              </a:spcBef>
              <a:buChar char="•"/>
              <a:defRPr sz="2400">
                <a:solidFill>
                  <a:srgbClr val="3C3C3C"/>
                </a:solidFill>
                <a:latin typeface="Arial" charset="0"/>
              </a:defRPr>
            </a:lvl4pPr>
            <a:lvl5pPr marL="2057400" indent="-228600" eaLnBrk="0" hangingPunct="0">
              <a:spcBef>
                <a:spcPct val="20000"/>
              </a:spcBef>
              <a:buChar char="•"/>
              <a:defRPr sz="2400">
                <a:solidFill>
                  <a:srgbClr val="3C3C3C"/>
                </a:solidFill>
                <a:latin typeface="Arial" charset="0"/>
              </a:defRPr>
            </a:lvl5pPr>
            <a:lvl6pPr marL="2514600" indent="-228600" eaLnBrk="0" fontAlgn="base" hangingPunct="0">
              <a:spcBef>
                <a:spcPct val="20000"/>
              </a:spcBef>
              <a:spcAft>
                <a:spcPct val="0"/>
              </a:spcAft>
              <a:buChar char="•"/>
              <a:defRPr sz="2400">
                <a:solidFill>
                  <a:srgbClr val="3C3C3C"/>
                </a:solidFill>
                <a:latin typeface="Arial" charset="0"/>
              </a:defRPr>
            </a:lvl6pPr>
            <a:lvl7pPr marL="2971800" indent="-228600" eaLnBrk="0" fontAlgn="base" hangingPunct="0">
              <a:spcBef>
                <a:spcPct val="20000"/>
              </a:spcBef>
              <a:spcAft>
                <a:spcPct val="0"/>
              </a:spcAft>
              <a:buChar char="•"/>
              <a:defRPr sz="2400">
                <a:solidFill>
                  <a:srgbClr val="3C3C3C"/>
                </a:solidFill>
                <a:latin typeface="Arial" charset="0"/>
              </a:defRPr>
            </a:lvl7pPr>
            <a:lvl8pPr marL="3429000" indent="-228600" eaLnBrk="0" fontAlgn="base" hangingPunct="0">
              <a:spcBef>
                <a:spcPct val="20000"/>
              </a:spcBef>
              <a:spcAft>
                <a:spcPct val="0"/>
              </a:spcAft>
              <a:buChar char="•"/>
              <a:defRPr sz="2400">
                <a:solidFill>
                  <a:srgbClr val="3C3C3C"/>
                </a:solidFill>
                <a:latin typeface="Arial" charset="0"/>
              </a:defRPr>
            </a:lvl8pPr>
            <a:lvl9pPr marL="3886200" indent="-228600" eaLnBrk="0" fontAlgn="base" hangingPunct="0">
              <a:spcBef>
                <a:spcPct val="20000"/>
              </a:spcBef>
              <a:spcAft>
                <a:spcPct val="0"/>
              </a:spcAft>
              <a:buChar char="•"/>
              <a:defRPr sz="2400">
                <a:solidFill>
                  <a:srgbClr val="3C3C3C"/>
                </a:solidFill>
                <a:latin typeface="Arial" charset="0"/>
              </a:defRPr>
            </a:lvl9pPr>
          </a:lstStyle>
          <a:p>
            <a:pPr algn="ctr" eaLnBrk="1" hangingPunct="1"/>
            <a:r>
              <a:rPr lang="de-DE" altLang="de-DE" b="1" u="sng">
                <a:solidFill>
                  <a:srgbClr val="FFFFFF"/>
                </a:solidFill>
              </a:rPr>
              <a:t>Bezirk usw.</a:t>
            </a:r>
          </a:p>
          <a:p>
            <a:pPr algn="ctr" eaLnBrk="1" hangingPunct="1"/>
            <a:r>
              <a:rPr lang="de-DE" altLang="de-DE" sz="1800">
                <a:solidFill>
                  <a:srgbClr val="FFFFFF"/>
                </a:solidFill>
              </a:rPr>
              <a:t>Bezirksobmann</a:t>
            </a:r>
          </a:p>
        </p:txBody>
      </p:sp>
      <p:sp>
        <p:nvSpPr>
          <p:cNvPr id="22" name="Textfeld 21"/>
          <p:cNvSpPr txBox="1">
            <a:spLocks noChangeArrowheads="1"/>
          </p:cNvSpPr>
          <p:nvPr/>
        </p:nvSpPr>
        <p:spPr bwMode="auto">
          <a:xfrm>
            <a:off x="233363" y="4794250"/>
            <a:ext cx="2012950" cy="1489075"/>
          </a:xfrm>
          <a:prstGeom prst="rect">
            <a:avLst/>
          </a:prstGeom>
          <a:solidFill>
            <a:srgbClr val="33CCFF"/>
          </a:solidFill>
          <a:ln w="9525">
            <a:solidFill>
              <a:schemeClr val="tx1"/>
            </a:solidFill>
            <a:miter lim="800000"/>
            <a:headEnd/>
            <a:tailEnd/>
          </a:ln>
        </p:spPr>
        <p:txBody>
          <a:bodyPr>
            <a:spAutoFit/>
          </a:bodyPr>
          <a:lstStyle>
            <a:lvl1pPr eaLnBrk="0" hangingPunct="0">
              <a:spcBef>
                <a:spcPct val="20000"/>
              </a:spcBef>
              <a:buChar char="•"/>
              <a:defRPr sz="2400">
                <a:solidFill>
                  <a:srgbClr val="3C3C3C"/>
                </a:solidFill>
                <a:latin typeface="Arial" charset="0"/>
              </a:defRPr>
            </a:lvl1pPr>
            <a:lvl2pPr marL="742950" indent="-285750" eaLnBrk="0" hangingPunct="0">
              <a:spcBef>
                <a:spcPct val="20000"/>
              </a:spcBef>
              <a:buChar char="•"/>
              <a:defRPr sz="2400">
                <a:solidFill>
                  <a:srgbClr val="3C3C3C"/>
                </a:solidFill>
                <a:latin typeface="Arial" charset="0"/>
              </a:defRPr>
            </a:lvl2pPr>
            <a:lvl3pPr marL="1143000" indent="-228600" eaLnBrk="0" hangingPunct="0">
              <a:spcBef>
                <a:spcPct val="20000"/>
              </a:spcBef>
              <a:buChar char="•"/>
              <a:defRPr sz="2400">
                <a:solidFill>
                  <a:srgbClr val="3C3C3C"/>
                </a:solidFill>
                <a:latin typeface="Arial" charset="0"/>
              </a:defRPr>
            </a:lvl3pPr>
            <a:lvl4pPr marL="1600200" indent="-228600" eaLnBrk="0" hangingPunct="0">
              <a:spcBef>
                <a:spcPct val="20000"/>
              </a:spcBef>
              <a:buChar char="•"/>
              <a:defRPr sz="2400">
                <a:solidFill>
                  <a:srgbClr val="3C3C3C"/>
                </a:solidFill>
                <a:latin typeface="Arial" charset="0"/>
              </a:defRPr>
            </a:lvl4pPr>
            <a:lvl5pPr marL="2057400" indent="-228600" eaLnBrk="0" hangingPunct="0">
              <a:spcBef>
                <a:spcPct val="20000"/>
              </a:spcBef>
              <a:buChar char="•"/>
              <a:defRPr sz="2400">
                <a:solidFill>
                  <a:srgbClr val="3C3C3C"/>
                </a:solidFill>
                <a:latin typeface="Arial" charset="0"/>
              </a:defRPr>
            </a:lvl5pPr>
            <a:lvl6pPr marL="2514600" indent="-228600" eaLnBrk="0" fontAlgn="base" hangingPunct="0">
              <a:spcBef>
                <a:spcPct val="20000"/>
              </a:spcBef>
              <a:spcAft>
                <a:spcPct val="0"/>
              </a:spcAft>
              <a:buChar char="•"/>
              <a:defRPr sz="2400">
                <a:solidFill>
                  <a:srgbClr val="3C3C3C"/>
                </a:solidFill>
                <a:latin typeface="Arial" charset="0"/>
              </a:defRPr>
            </a:lvl6pPr>
            <a:lvl7pPr marL="2971800" indent="-228600" eaLnBrk="0" fontAlgn="base" hangingPunct="0">
              <a:spcBef>
                <a:spcPct val="20000"/>
              </a:spcBef>
              <a:spcAft>
                <a:spcPct val="0"/>
              </a:spcAft>
              <a:buChar char="•"/>
              <a:defRPr sz="2400">
                <a:solidFill>
                  <a:srgbClr val="3C3C3C"/>
                </a:solidFill>
                <a:latin typeface="Arial" charset="0"/>
              </a:defRPr>
            </a:lvl7pPr>
            <a:lvl8pPr marL="3429000" indent="-228600" eaLnBrk="0" fontAlgn="base" hangingPunct="0">
              <a:spcBef>
                <a:spcPct val="20000"/>
              </a:spcBef>
              <a:spcAft>
                <a:spcPct val="0"/>
              </a:spcAft>
              <a:buChar char="•"/>
              <a:defRPr sz="2400">
                <a:solidFill>
                  <a:srgbClr val="3C3C3C"/>
                </a:solidFill>
                <a:latin typeface="Arial" charset="0"/>
              </a:defRPr>
            </a:lvl8pPr>
            <a:lvl9pPr marL="3886200" indent="-228600" eaLnBrk="0" fontAlgn="base" hangingPunct="0">
              <a:spcBef>
                <a:spcPct val="20000"/>
              </a:spcBef>
              <a:spcAft>
                <a:spcPct val="0"/>
              </a:spcAft>
              <a:buChar char="•"/>
              <a:defRPr sz="2400">
                <a:solidFill>
                  <a:srgbClr val="3C3C3C"/>
                </a:solidFill>
                <a:latin typeface="Arial" charset="0"/>
              </a:defRPr>
            </a:lvl9pPr>
          </a:lstStyle>
          <a:p>
            <a:pPr algn="ctr" eaLnBrk="1" hangingPunct="1"/>
            <a:r>
              <a:rPr lang="de-DE" altLang="de-DE" sz="1400" b="1" u="sng">
                <a:solidFill>
                  <a:srgbClr val="000000"/>
                </a:solidFill>
              </a:rPr>
              <a:t>Pfarrcongregation A</a:t>
            </a:r>
          </a:p>
          <a:p>
            <a:pPr algn="ctr" eaLnBrk="1" hangingPunct="1"/>
            <a:r>
              <a:rPr lang="de-DE" altLang="de-DE" sz="1200">
                <a:solidFill>
                  <a:srgbClr val="000000"/>
                </a:solidFill>
              </a:rPr>
              <a:t>Obmann</a:t>
            </a:r>
          </a:p>
          <a:p>
            <a:pPr algn="ctr" eaLnBrk="1" hangingPunct="1"/>
            <a:r>
              <a:rPr lang="de-DE" altLang="de-DE" sz="1400" b="1" u="sng">
                <a:solidFill>
                  <a:srgbClr val="000000"/>
                </a:solidFill>
              </a:rPr>
              <a:t>Pfarrcongregation B</a:t>
            </a:r>
          </a:p>
          <a:p>
            <a:pPr algn="ctr" eaLnBrk="1" hangingPunct="1"/>
            <a:r>
              <a:rPr lang="de-DE" altLang="de-DE" sz="1200">
                <a:solidFill>
                  <a:srgbClr val="000000"/>
                </a:solidFill>
              </a:rPr>
              <a:t>Obmann</a:t>
            </a:r>
          </a:p>
          <a:p>
            <a:pPr algn="ctr" eaLnBrk="1" hangingPunct="1"/>
            <a:r>
              <a:rPr lang="de-DE" altLang="de-DE" sz="1400" b="1" u="sng">
                <a:solidFill>
                  <a:srgbClr val="000000"/>
                </a:solidFill>
              </a:rPr>
              <a:t>Pfarrcongregation C</a:t>
            </a:r>
          </a:p>
          <a:p>
            <a:pPr algn="ctr" eaLnBrk="1" hangingPunct="1"/>
            <a:r>
              <a:rPr lang="de-DE" altLang="de-DE" sz="1200">
                <a:solidFill>
                  <a:srgbClr val="000000"/>
                </a:solidFill>
              </a:rPr>
              <a:t>Obmann</a:t>
            </a:r>
          </a:p>
        </p:txBody>
      </p:sp>
      <p:sp>
        <p:nvSpPr>
          <p:cNvPr id="23" name="Textfeld 22"/>
          <p:cNvSpPr txBox="1">
            <a:spLocks noChangeArrowheads="1"/>
          </p:cNvSpPr>
          <p:nvPr/>
        </p:nvSpPr>
        <p:spPr bwMode="auto">
          <a:xfrm>
            <a:off x="2328863" y="4797425"/>
            <a:ext cx="2012950" cy="1490663"/>
          </a:xfrm>
          <a:prstGeom prst="rect">
            <a:avLst/>
          </a:prstGeom>
          <a:solidFill>
            <a:srgbClr val="33CCFF"/>
          </a:solidFill>
          <a:ln w="9525">
            <a:solidFill>
              <a:schemeClr val="tx1"/>
            </a:solidFill>
            <a:miter lim="800000"/>
            <a:headEnd/>
            <a:tailEnd/>
          </a:ln>
        </p:spPr>
        <p:txBody>
          <a:bodyPr>
            <a:spAutoFit/>
          </a:bodyPr>
          <a:lstStyle>
            <a:lvl1pPr eaLnBrk="0" hangingPunct="0">
              <a:spcBef>
                <a:spcPct val="20000"/>
              </a:spcBef>
              <a:buChar char="•"/>
              <a:defRPr sz="2400">
                <a:solidFill>
                  <a:srgbClr val="3C3C3C"/>
                </a:solidFill>
                <a:latin typeface="Arial" charset="0"/>
              </a:defRPr>
            </a:lvl1pPr>
            <a:lvl2pPr marL="742950" indent="-285750" eaLnBrk="0" hangingPunct="0">
              <a:spcBef>
                <a:spcPct val="20000"/>
              </a:spcBef>
              <a:buChar char="•"/>
              <a:defRPr sz="2400">
                <a:solidFill>
                  <a:srgbClr val="3C3C3C"/>
                </a:solidFill>
                <a:latin typeface="Arial" charset="0"/>
              </a:defRPr>
            </a:lvl2pPr>
            <a:lvl3pPr marL="1143000" indent="-228600" eaLnBrk="0" hangingPunct="0">
              <a:spcBef>
                <a:spcPct val="20000"/>
              </a:spcBef>
              <a:buChar char="•"/>
              <a:defRPr sz="2400">
                <a:solidFill>
                  <a:srgbClr val="3C3C3C"/>
                </a:solidFill>
                <a:latin typeface="Arial" charset="0"/>
              </a:defRPr>
            </a:lvl3pPr>
            <a:lvl4pPr marL="1600200" indent="-228600" eaLnBrk="0" hangingPunct="0">
              <a:spcBef>
                <a:spcPct val="20000"/>
              </a:spcBef>
              <a:buChar char="•"/>
              <a:defRPr sz="2400">
                <a:solidFill>
                  <a:srgbClr val="3C3C3C"/>
                </a:solidFill>
                <a:latin typeface="Arial" charset="0"/>
              </a:defRPr>
            </a:lvl4pPr>
            <a:lvl5pPr marL="2057400" indent="-228600" eaLnBrk="0" hangingPunct="0">
              <a:spcBef>
                <a:spcPct val="20000"/>
              </a:spcBef>
              <a:buChar char="•"/>
              <a:defRPr sz="2400">
                <a:solidFill>
                  <a:srgbClr val="3C3C3C"/>
                </a:solidFill>
                <a:latin typeface="Arial" charset="0"/>
              </a:defRPr>
            </a:lvl5pPr>
            <a:lvl6pPr marL="2514600" indent="-228600" eaLnBrk="0" fontAlgn="base" hangingPunct="0">
              <a:spcBef>
                <a:spcPct val="20000"/>
              </a:spcBef>
              <a:spcAft>
                <a:spcPct val="0"/>
              </a:spcAft>
              <a:buChar char="•"/>
              <a:defRPr sz="2400">
                <a:solidFill>
                  <a:srgbClr val="3C3C3C"/>
                </a:solidFill>
                <a:latin typeface="Arial" charset="0"/>
              </a:defRPr>
            </a:lvl6pPr>
            <a:lvl7pPr marL="2971800" indent="-228600" eaLnBrk="0" fontAlgn="base" hangingPunct="0">
              <a:spcBef>
                <a:spcPct val="20000"/>
              </a:spcBef>
              <a:spcAft>
                <a:spcPct val="0"/>
              </a:spcAft>
              <a:buChar char="•"/>
              <a:defRPr sz="2400">
                <a:solidFill>
                  <a:srgbClr val="3C3C3C"/>
                </a:solidFill>
                <a:latin typeface="Arial" charset="0"/>
              </a:defRPr>
            </a:lvl7pPr>
            <a:lvl8pPr marL="3429000" indent="-228600" eaLnBrk="0" fontAlgn="base" hangingPunct="0">
              <a:spcBef>
                <a:spcPct val="20000"/>
              </a:spcBef>
              <a:spcAft>
                <a:spcPct val="0"/>
              </a:spcAft>
              <a:buChar char="•"/>
              <a:defRPr sz="2400">
                <a:solidFill>
                  <a:srgbClr val="3C3C3C"/>
                </a:solidFill>
                <a:latin typeface="Arial" charset="0"/>
              </a:defRPr>
            </a:lvl8pPr>
            <a:lvl9pPr marL="3886200" indent="-228600" eaLnBrk="0" fontAlgn="base" hangingPunct="0">
              <a:spcBef>
                <a:spcPct val="20000"/>
              </a:spcBef>
              <a:spcAft>
                <a:spcPct val="0"/>
              </a:spcAft>
              <a:buChar char="•"/>
              <a:defRPr sz="2400">
                <a:solidFill>
                  <a:srgbClr val="3C3C3C"/>
                </a:solidFill>
                <a:latin typeface="Arial" charset="0"/>
              </a:defRPr>
            </a:lvl9pPr>
          </a:lstStyle>
          <a:p>
            <a:pPr algn="ctr" eaLnBrk="1" hangingPunct="1"/>
            <a:r>
              <a:rPr lang="de-DE" altLang="de-DE" sz="1400" b="1" u="sng">
                <a:solidFill>
                  <a:srgbClr val="000000"/>
                </a:solidFill>
              </a:rPr>
              <a:t>Pfarrcongregation A</a:t>
            </a:r>
          </a:p>
          <a:p>
            <a:pPr algn="ctr" eaLnBrk="1" hangingPunct="1"/>
            <a:r>
              <a:rPr lang="de-DE" altLang="de-DE" sz="1200">
                <a:solidFill>
                  <a:srgbClr val="000000"/>
                </a:solidFill>
              </a:rPr>
              <a:t>Obmann</a:t>
            </a:r>
          </a:p>
          <a:p>
            <a:pPr algn="ctr" eaLnBrk="1" hangingPunct="1"/>
            <a:r>
              <a:rPr lang="de-DE" altLang="de-DE" sz="1400" b="1" u="sng">
                <a:solidFill>
                  <a:srgbClr val="000000"/>
                </a:solidFill>
              </a:rPr>
              <a:t>Pfarrcongregation B</a:t>
            </a:r>
          </a:p>
          <a:p>
            <a:pPr algn="ctr" eaLnBrk="1" hangingPunct="1"/>
            <a:r>
              <a:rPr lang="de-DE" altLang="de-DE" sz="1200">
                <a:solidFill>
                  <a:srgbClr val="000000"/>
                </a:solidFill>
              </a:rPr>
              <a:t>Obmann</a:t>
            </a:r>
          </a:p>
          <a:p>
            <a:pPr algn="ctr" eaLnBrk="1" hangingPunct="1"/>
            <a:r>
              <a:rPr lang="de-DE" altLang="de-DE" sz="1400" b="1" u="sng">
                <a:solidFill>
                  <a:srgbClr val="000000"/>
                </a:solidFill>
              </a:rPr>
              <a:t>Pfarrcongregation C</a:t>
            </a:r>
          </a:p>
          <a:p>
            <a:pPr algn="ctr" eaLnBrk="1" hangingPunct="1"/>
            <a:r>
              <a:rPr lang="de-DE" altLang="de-DE" sz="1200">
                <a:solidFill>
                  <a:srgbClr val="000000"/>
                </a:solidFill>
              </a:rPr>
              <a:t>Obmann</a:t>
            </a:r>
          </a:p>
        </p:txBody>
      </p:sp>
      <p:sp>
        <p:nvSpPr>
          <p:cNvPr id="24" name="Textfeld 23"/>
          <p:cNvSpPr txBox="1">
            <a:spLocks noChangeArrowheads="1"/>
          </p:cNvSpPr>
          <p:nvPr/>
        </p:nvSpPr>
        <p:spPr bwMode="auto">
          <a:xfrm>
            <a:off x="4424363" y="4802188"/>
            <a:ext cx="2012950" cy="1489075"/>
          </a:xfrm>
          <a:prstGeom prst="rect">
            <a:avLst/>
          </a:prstGeom>
          <a:solidFill>
            <a:srgbClr val="33CCFF"/>
          </a:solidFill>
          <a:ln w="9525">
            <a:solidFill>
              <a:schemeClr val="tx1"/>
            </a:solidFill>
            <a:miter lim="800000"/>
            <a:headEnd/>
            <a:tailEnd/>
          </a:ln>
        </p:spPr>
        <p:txBody>
          <a:bodyPr>
            <a:spAutoFit/>
          </a:bodyPr>
          <a:lstStyle>
            <a:lvl1pPr eaLnBrk="0" hangingPunct="0">
              <a:spcBef>
                <a:spcPct val="20000"/>
              </a:spcBef>
              <a:buChar char="•"/>
              <a:defRPr sz="2400">
                <a:solidFill>
                  <a:srgbClr val="3C3C3C"/>
                </a:solidFill>
                <a:latin typeface="Arial" charset="0"/>
              </a:defRPr>
            </a:lvl1pPr>
            <a:lvl2pPr marL="742950" indent="-285750" eaLnBrk="0" hangingPunct="0">
              <a:spcBef>
                <a:spcPct val="20000"/>
              </a:spcBef>
              <a:buChar char="•"/>
              <a:defRPr sz="2400">
                <a:solidFill>
                  <a:srgbClr val="3C3C3C"/>
                </a:solidFill>
                <a:latin typeface="Arial" charset="0"/>
              </a:defRPr>
            </a:lvl2pPr>
            <a:lvl3pPr marL="1143000" indent="-228600" eaLnBrk="0" hangingPunct="0">
              <a:spcBef>
                <a:spcPct val="20000"/>
              </a:spcBef>
              <a:buChar char="•"/>
              <a:defRPr sz="2400">
                <a:solidFill>
                  <a:srgbClr val="3C3C3C"/>
                </a:solidFill>
                <a:latin typeface="Arial" charset="0"/>
              </a:defRPr>
            </a:lvl3pPr>
            <a:lvl4pPr marL="1600200" indent="-228600" eaLnBrk="0" hangingPunct="0">
              <a:spcBef>
                <a:spcPct val="20000"/>
              </a:spcBef>
              <a:buChar char="•"/>
              <a:defRPr sz="2400">
                <a:solidFill>
                  <a:srgbClr val="3C3C3C"/>
                </a:solidFill>
                <a:latin typeface="Arial" charset="0"/>
              </a:defRPr>
            </a:lvl4pPr>
            <a:lvl5pPr marL="2057400" indent="-228600" eaLnBrk="0" hangingPunct="0">
              <a:spcBef>
                <a:spcPct val="20000"/>
              </a:spcBef>
              <a:buChar char="•"/>
              <a:defRPr sz="2400">
                <a:solidFill>
                  <a:srgbClr val="3C3C3C"/>
                </a:solidFill>
                <a:latin typeface="Arial" charset="0"/>
              </a:defRPr>
            </a:lvl5pPr>
            <a:lvl6pPr marL="2514600" indent="-228600" eaLnBrk="0" fontAlgn="base" hangingPunct="0">
              <a:spcBef>
                <a:spcPct val="20000"/>
              </a:spcBef>
              <a:spcAft>
                <a:spcPct val="0"/>
              </a:spcAft>
              <a:buChar char="•"/>
              <a:defRPr sz="2400">
                <a:solidFill>
                  <a:srgbClr val="3C3C3C"/>
                </a:solidFill>
                <a:latin typeface="Arial" charset="0"/>
              </a:defRPr>
            </a:lvl6pPr>
            <a:lvl7pPr marL="2971800" indent="-228600" eaLnBrk="0" fontAlgn="base" hangingPunct="0">
              <a:spcBef>
                <a:spcPct val="20000"/>
              </a:spcBef>
              <a:spcAft>
                <a:spcPct val="0"/>
              </a:spcAft>
              <a:buChar char="•"/>
              <a:defRPr sz="2400">
                <a:solidFill>
                  <a:srgbClr val="3C3C3C"/>
                </a:solidFill>
                <a:latin typeface="Arial" charset="0"/>
              </a:defRPr>
            </a:lvl7pPr>
            <a:lvl8pPr marL="3429000" indent="-228600" eaLnBrk="0" fontAlgn="base" hangingPunct="0">
              <a:spcBef>
                <a:spcPct val="20000"/>
              </a:spcBef>
              <a:spcAft>
                <a:spcPct val="0"/>
              </a:spcAft>
              <a:buChar char="•"/>
              <a:defRPr sz="2400">
                <a:solidFill>
                  <a:srgbClr val="3C3C3C"/>
                </a:solidFill>
                <a:latin typeface="Arial" charset="0"/>
              </a:defRPr>
            </a:lvl8pPr>
            <a:lvl9pPr marL="3886200" indent="-228600" eaLnBrk="0" fontAlgn="base" hangingPunct="0">
              <a:spcBef>
                <a:spcPct val="20000"/>
              </a:spcBef>
              <a:spcAft>
                <a:spcPct val="0"/>
              </a:spcAft>
              <a:buChar char="•"/>
              <a:defRPr sz="2400">
                <a:solidFill>
                  <a:srgbClr val="3C3C3C"/>
                </a:solidFill>
                <a:latin typeface="Arial" charset="0"/>
              </a:defRPr>
            </a:lvl9pPr>
          </a:lstStyle>
          <a:p>
            <a:pPr algn="ctr" eaLnBrk="1" hangingPunct="1"/>
            <a:r>
              <a:rPr lang="de-DE" altLang="de-DE" sz="1400" b="1" u="sng">
                <a:solidFill>
                  <a:srgbClr val="000000"/>
                </a:solidFill>
              </a:rPr>
              <a:t>Pfarrcongregation A</a:t>
            </a:r>
          </a:p>
          <a:p>
            <a:pPr algn="ctr" eaLnBrk="1" hangingPunct="1"/>
            <a:r>
              <a:rPr lang="de-DE" altLang="de-DE" sz="1200">
                <a:solidFill>
                  <a:srgbClr val="000000"/>
                </a:solidFill>
              </a:rPr>
              <a:t>Obmann</a:t>
            </a:r>
          </a:p>
          <a:p>
            <a:pPr algn="ctr" eaLnBrk="1" hangingPunct="1"/>
            <a:r>
              <a:rPr lang="de-DE" altLang="de-DE" sz="1400" b="1" u="sng">
                <a:solidFill>
                  <a:srgbClr val="000000"/>
                </a:solidFill>
              </a:rPr>
              <a:t>Pfarrcongregation B</a:t>
            </a:r>
          </a:p>
          <a:p>
            <a:pPr algn="ctr" eaLnBrk="1" hangingPunct="1"/>
            <a:r>
              <a:rPr lang="de-DE" altLang="de-DE" sz="1200">
                <a:solidFill>
                  <a:srgbClr val="000000"/>
                </a:solidFill>
              </a:rPr>
              <a:t>Obmann</a:t>
            </a:r>
          </a:p>
          <a:p>
            <a:pPr algn="ctr" eaLnBrk="1" hangingPunct="1"/>
            <a:r>
              <a:rPr lang="de-DE" altLang="de-DE" sz="1400" b="1" u="sng">
                <a:solidFill>
                  <a:srgbClr val="000000"/>
                </a:solidFill>
              </a:rPr>
              <a:t>Pfarrcongregation C</a:t>
            </a:r>
          </a:p>
          <a:p>
            <a:pPr algn="ctr" eaLnBrk="1" hangingPunct="1"/>
            <a:r>
              <a:rPr lang="de-DE" altLang="de-DE" sz="1200">
                <a:solidFill>
                  <a:srgbClr val="000000"/>
                </a:solidFill>
              </a:rPr>
              <a:t>Obmann</a:t>
            </a:r>
          </a:p>
        </p:txBody>
      </p:sp>
      <p:sp>
        <p:nvSpPr>
          <p:cNvPr id="25" name="Textfeld 24"/>
          <p:cNvSpPr txBox="1">
            <a:spLocks noChangeArrowheads="1"/>
          </p:cNvSpPr>
          <p:nvPr/>
        </p:nvSpPr>
        <p:spPr bwMode="auto">
          <a:xfrm>
            <a:off x="6519863" y="4805363"/>
            <a:ext cx="2012950" cy="1490662"/>
          </a:xfrm>
          <a:prstGeom prst="rect">
            <a:avLst/>
          </a:prstGeom>
          <a:solidFill>
            <a:srgbClr val="33CCFF"/>
          </a:solidFill>
          <a:ln w="9525">
            <a:solidFill>
              <a:schemeClr val="tx1"/>
            </a:solidFill>
            <a:miter lim="800000"/>
            <a:headEnd/>
            <a:tailEnd/>
          </a:ln>
        </p:spPr>
        <p:txBody>
          <a:bodyPr>
            <a:spAutoFit/>
          </a:bodyPr>
          <a:lstStyle>
            <a:lvl1pPr eaLnBrk="0" hangingPunct="0">
              <a:spcBef>
                <a:spcPct val="20000"/>
              </a:spcBef>
              <a:buChar char="•"/>
              <a:defRPr sz="2400">
                <a:solidFill>
                  <a:srgbClr val="3C3C3C"/>
                </a:solidFill>
                <a:latin typeface="Arial" charset="0"/>
              </a:defRPr>
            </a:lvl1pPr>
            <a:lvl2pPr marL="742950" indent="-285750" eaLnBrk="0" hangingPunct="0">
              <a:spcBef>
                <a:spcPct val="20000"/>
              </a:spcBef>
              <a:buChar char="•"/>
              <a:defRPr sz="2400">
                <a:solidFill>
                  <a:srgbClr val="3C3C3C"/>
                </a:solidFill>
                <a:latin typeface="Arial" charset="0"/>
              </a:defRPr>
            </a:lvl2pPr>
            <a:lvl3pPr marL="1143000" indent="-228600" eaLnBrk="0" hangingPunct="0">
              <a:spcBef>
                <a:spcPct val="20000"/>
              </a:spcBef>
              <a:buChar char="•"/>
              <a:defRPr sz="2400">
                <a:solidFill>
                  <a:srgbClr val="3C3C3C"/>
                </a:solidFill>
                <a:latin typeface="Arial" charset="0"/>
              </a:defRPr>
            </a:lvl3pPr>
            <a:lvl4pPr marL="1600200" indent="-228600" eaLnBrk="0" hangingPunct="0">
              <a:spcBef>
                <a:spcPct val="20000"/>
              </a:spcBef>
              <a:buChar char="•"/>
              <a:defRPr sz="2400">
                <a:solidFill>
                  <a:srgbClr val="3C3C3C"/>
                </a:solidFill>
                <a:latin typeface="Arial" charset="0"/>
              </a:defRPr>
            </a:lvl4pPr>
            <a:lvl5pPr marL="2057400" indent="-228600" eaLnBrk="0" hangingPunct="0">
              <a:spcBef>
                <a:spcPct val="20000"/>
              </a:spcBef>
              <a:buChar char="•"/>
              <a:defRPr sz="2400">
                <a:solidFill>
                  <a:srgbClr val="3C3C3C"/>
                </a:solidFill>
                <a:latin typeface="Arial" charset="0"/>
              </a:defRPr>
            </a:lvl5pPr>
            <a:lvl6pPr marL="2514600" indent="-228600" eaLnBrk="0" fontAlgn="base" hangingPunct="0">
              <a:spcBef>
                <a:spcPct val="20000"/>
              </a:spcBef>
              <a:spcAft>
                <a:spcPct val="0"/>
              </a:spcAft>
              <a:buChar char="•"/>
              <a:defRPr sz="2400">
                <a:solidFill>
                  <a:srgbClr val="3C3C3C"/>
                </a:solidFill>
                <a:latin typeface="Arial" charset="0"/>
              </a:defRPr>
            </a:lvl6pPr>
            <a:lvl7pPr marL="2971800" indent="-228600" eaLnBrk="0" fontAlgn="base" hangingPunct="0">
              <a:spcBef>
                <a:spcPct val="20000"/>
              </a:spcBef>
              <a:spcAft>
                <a:spcPct val="0"/>
              </a:spcAft>
              <a:buChar char="•"/>
              <a:defRPr sz="2400">
                <a:solidFill>
                  <a:srgbClr val="3C3C3C"/>
                </a:solidFill>
                <a:latin typeface="Arial" charset="0"/>
              </a:defRPr>
            </a:lvl7pPr>
            <a:lvl8pPr marL="3429000" indent="-228600" eaLnBrk="0" fontAlgn="base" hangingPunct="0">
              <a:spcBef>
                <a:spcPct val="20000"/>
              </a:spcBef>
              <a:spcAft>
                <a:spcPct val="0"/>
              </a:spcAft>
              <a:buChar char="•"/>
              <a:defRPr sz="2400">
                <a:solidFill>
                  <a:srgbClr val="3C3C3C"/>
                </a:solidFill>
                <a:latin typeface="Arial" charset="0"/>
              </a:defRPr>
            </a:lvl8pPr>
            <a:lvl9pPr marL="3886200" indent="-228600" eaLnBrk="0" fontAlgn="base" hangingPunct="0">
              <a:spcBef>
                <a:spcPct val="20000"/>
              </a:spcBef>
              <a:spcAft>
                <a:spcPct val="0"/>
              </a:spcAft>
              <a:buChar char="•"/>
              <a:defRPr sz="2400">
                <a:solidFill>
                  <a:srgbClr val="3C3C3C"/>
                </a:solidFill>
                <a:latin typeface="Arial" charset="0"/>
              </a:defRPr>
            </a:lvl9pPr>
          </a:lstStyle>
          <a:p>
            <a:pPr algn="ctr" eaLnBrk="1" hangingPunct="1"/>
            <a:r>
              <a:rPr lang="de-DE" altLang="de-DE" sz="1400" b="1" u="sng">
                <a:solidFill>
                  <a:srgbClr val="000000"/>
                </a:solidFill>
              </a:rPr>
              <a:t>Pfarrcongregation A</a:t>
            </a:r>
          </a:p>
          <a:p>
            <a:pPr algn="ctr" eaLnBrk="1" hangingPunct="1"/>
            <a:r>
              <a:rPr lang="de-DE" altLang="de-DE" sz="1200">
                <a:solidFill>
                  <a:srgbClr val="000000"/>
                </a:solidFill>
              </a:rPr>
              <a:t>Obmann</a:t>
            </a:r>
          </a:p>
          <a:p>
            <a:pPr algn="ctr" eaLnBrk="1" hangingPunct="1"/>
            <a:r>
              <a:rPr lang="de-DE" altLang="de-DE" sz="1400" b="1" u="sng">
                <a:solidFill>
                  <a:srgbClr val="000000"/>
                </a:solidFill>
              </a:rPr>
              <a:t>Pfarrcongregation B</a:t>
            </a:r>
          </a:p>
          <a:p>
            <a:pPr algn="ctr" eaLnBrk="1" hangingPunct="1"/>
            <a:r>
              <a:rPr lang="de-DE" altLang="de-DE" sz="1200">
                <a:solidFill>
                  <a:srgbClr val="000000"/>
                </a:solidFill>
              </a:rPr>
              <a:t>Obmann</a:t>
            </a:r>
          </a:p>
          <a:p>
            <a:pPr algn="ctr" eaLnBrk="1" hangingPunct="1"/>
            <a:r>
              <a:rPr lang="de-DE" altLang="de-DE" sz="1400" b="1" u="sng">
                <a:solidFill>
                  <a:srgbClr val="000000"/>
                </a:solidFill>
              </a:rPr>
              <a:t>Pfarrcongregation C</a:t>
            </a:r>
          </a:p>
          <a:p>
            <a:pPr algn="ctr" eaLnBrk="1" hangingPunct="1"/>
            <a:r>
              <a:rPr lang="de-DE" altLang="de-DE" sz="1200">
                <a:solidFill>
                  <a:srgbClr val="000000"/>
                </a:solidFill>
              </a:rPr>
              <a:t>Obmann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500" fill="hold"/>
                                        <p:tgtEl>
                                          <p:spTgt spid="20"/>
                                        </p:tgtEl>
                                        <p:attrNameLst>
                                          <p:attrName>ppt_w</p:attrName>
                                        </p:attrNameLst>
                                      </p:cBhvr>
                                      <p:tavLst>
                                        <p:tav tm="0">
                                          <p:val>
                                            <p:fltVal val="0"/>
                                          </p:val>
                                        </p:tav>
                                        <p:tav tm="100000">
                                          <p:val>
                                            <p:strVal val="#ppt_w"/>
                                          </p:val>
                                        </p:tav>
                                      </p:tavLst>
                                    </p:anim>
                                    <p:anim calcmode="lin" valueType="num">
                                      <p:cBhvr>
                                        <p:cTn id="39" dur="500" fill="hold"/>
                                        <p:tgtEl>
                                          <p:spTgt spid="20"/>
                                        </p:tgtEl>
                                        <p:attrNameLst>
                                          <p:attrName>ppt_h</p:attrName>
                                        </p:attrNameLst>
                                      </p:cBhvr>
                                      <p:tavLst>
                                        <p:tav tm="0">
                                          <p:val>
                                            <p:fltVal val="0"/>
                                          </p:val>
                                        </p:tav>
                                        <p:tav tm="100000">
                                          <p:val>
                                            <p:strVal val="#ppt_h"/>
                                          </p:val>
                                        </p:tav>
                                      </p:tavLst>
                                    </p:anim>
                                    <p:animEffect transition="in" filter="fade">
                                      <p:cBhvr>
                                        <p:cTn id="40" dur="500"/>
                                        <p:tgtEl>
                                          <p:spTgt spid="20"/>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500" fill="hold"/>
                                        <p:tgtEl>
                                          <p:spTgt spid="21"/>
                                        </p:tgtEl>
                                        <p:attrNameLst>
                                          <p:attrName>ppt_w</p:attrName>
                                        </p:attrNameLst>
                                      </p:cBhvr>
                                      <p:tavLst>
                                        <p:tav tm="0">
                                          <p:val>
                                            <p:fltVal val="0"/>
                                          </p:val>
                                        </p:tav>
                                        <p:tav tm="100000">
                                          <p:val>
                                            <p:strVal val="#ppt_w"/>
                                          </p:val>
                                        </p:tav>
                                      </p:tavLst>
                                    </p:anim>
                                    <p:anim calcmode="lin" valueType="num">
                                      <p:cBhvr>
                                        <p:cTn id="44" dur="500" fill="hold"/>
                                        <p:tgtEl>
                                          <p:spTgt spid="21"/>
                                        </p:tgtEl>
                                        <p:attrNameLst>
                                          <p:attrName>ppt_h</p:attrName>
                                        </p:attrNameLst>
                                      </p:cBhvr>
                                      <p:tavLst>
                                        <p:tav tm="0">
                                          <p:val>
                                            <p:fltVal val="0"/>
                                          </p:val>
                                        </p:tav>
                                        <p:tav tm="100000">
                                          <p:val>
                                            <p:strVal val="#ppt_h"/>
                                          </p:val>
                                        </p:tav>
                                      </p:tavLst>
                                    </p:anim>
                                    <p:animEffect transition="in" filter="fade">
                                      <p:cBhvr>
                                        <p:cTn id="45" dur="500"/>
                                        <p:tgtEl>
                                          <p:spTgt spid="2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 calcmode="lin" valueType="num">
                                      <p:cBhvr>
                                        <p:cTn id="60" dur="500" fill="hold"/>
                                        <p:tgtEl>
                                          <p:spTgt spid="24"/>
                                        </p:tgtEl>
                                        <p:attrNameLst>
                                          <p:attrName>ppt_w</p:attrName>
                                        </p:attrNameLst>
                                      </p:cBhvr>
                                      <p:tavLst>
                                        <p:tav tm="0">
                                          <p:val>
                                            <p:fltVal val="0"/>
                                          </p:val>
                                        </p:tav>
                                        <p:tav tm="100000">
                                          <p:val>
                                            <p:strVal val="#ppt_w"/>
                                          </p:val>
                                        </p:tav>
                                      </p:tavLst>
                                    </p:anim>
                                    <p:anim calcmode="lin" valueType="num">
                                      <p:cBhvr>
                                        <p:cTn id="61" dur="500" fill="hold"/>
                                        <p:tgtEl>
                                          <p:spTgt spid="24"/>
                                        </p:tgtEl>
                                        <p:attrNameLst>
                                          <p:attrName>ppt_h</p:attrName>
                                        </p:attrNameLst>
                                      </p:cBhvr>
                                      <p:tavLst>
                                        <p:tav tm="0">
                                          <p:val>
                                            <p:fltVal val="0"/>
                                          </p:val>
                                        </p:tav>
                                        <p:tav tm="100000">
                                          <p:val>
                                            <p:strVal val="#ppt_h"/>
                                          </p:val>
                                        </p:tav>
                                      </p:tavLst>
                                    </p:anim>
                                    <p:animEffect transition="in" filter="fade">
                                      <p:cBhvr>
                                        <p:cTn id="62" dur="500"/>
                                        <p:tgtEl>
                                          <p:spTgt spid="24"/>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438" y="1311275"/>
            <a:ext cx="4724400"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itel 1"/>
          <p:cNvSpPr>
            <a:spLocks noGrp="1"/>
          </p:cNvSpPr>
          <p:nvPr>
            <p:ph type="title"/>
          </p:nvPr>
        </p:nvSpPr>
        <p:spPr/>
        <p:txBody>
          <a:bodyPr/>
          <a:lstStyle/>
          <a:p>
            <a:pPr eaLnBrk="1" hangingPunct="1"/>
            <a:r>
              <a:rPr lang="de-DE" altLang="de-DE" smtClean="0"/>
              <a:t>Männer stehen im Glauben zusammen = die MMC </a:t>
            </a:r>
            <a:br>
              <a:rPr lang="de-DE" altLang="de-DE" smtClean="0"/>
            </a:br>
            <a:endParaRPr lang="de-DE" altLang="de-DE" smtClean="0"/>
          </a:p>
        </p:txBody>
      </p:sp>
      <p:sp>
        <p:nvSpPr>
          <p:cNvPr id="4" name="Fußzeilenplatzhalter 3"/>
          <p:cNvSpPr>
            <a:spLocks noGrp="1"/>
          </p:cNvSpPr>
          <p:nvPr>
            <p:ph type="ftr" sz="quarter" idx="10"/>
          </p:nvPr>
        </p:nvSpPr>
        <p:spPr/>
        <p:txBody>
          <a:bodyPr/>
          <a:lstStyle/>
          <a:p>
            <a:pPr>
              <a:defRPr/>
            </a:pPr>
            <a:r>
              <a:rPr lang="de-DE" dirty="0"/>
              <a:t>Erfahrungsaustausch </a:t>
            </a:r>
            <a:r>
              <a:rPr lang="de-DE" dirty="0" err="1"/>
              <a:t>Obmännertag</a:t>
            </a:r>
            <a:r>
              <a:rPr lang="de-DE" dirty="0"/>
              <a:t>, Organisatorisches in der MMC, Karlheinz Renner, Präfekt</a:t>
            </a:r>
          </a:p>
        </p:txBody>
      </p:sp>
      <p:sp>
        <p:nvSpPr>
          <p:cNvPr id="18437" name="Datumsplatzhalter 4"/>
          <p:cNvSpPr>
            <a:spLocks noGrp="1"/>
          </p:cNvSpPr>
          <p:nvPr>
            <p:ph type="dt" sz="quarter" idx="11"/>
          </p:nvPr>
        </p:nvSpPr>
        <p:spPr>
          <a:noFill/>
        </p:spPr>
        <p:txBody>
          <a:bodyPr/>
          <a:lstStyle>
            <a:lvl1pPr eaLnBrk="0" hangingPunct="0">
              <a:spcBef>
                <a:spcPct val="20000"/>
              </a:spcBef>
              <a:buChar char="•"/>
              <a:defRPr sz="2400">
                <a:solidFill>
                  <a:srgbClr val="3C3C3C"/>
                </a:solidFill>
                <a:latin typeface="Arial" charset="0"/>
              </a:defRPr>
            </a:lvl1pPr>
            <a:lvl2pPr marL="742950" indent="-285750" eaLnBrk="0" hangingPunct="0">
              <a:spcBef>
                <a:spcPct val="20000"/>
              </a:spcBef>
              <a:buChar char="•"/>
              <a:defRPr sz="2400">
                <a:solidFill>
                  <a:srgbClr val="3C3C3C"/>
                </a:solidFill>
                <a:latin typeface="Arial" charset="0"/>
              </a:defRPr>
            </a:lvl2pPr>
            <a:lvl3pPr marL="1143000" indent="-228600" eaLnBrk="0" hangingPunct="0">
              <a:spcBef>
                <a:spcPct val="20000"/>
              </a:spcBef>
              <a:buChar char="•"/>
              <a:defRPr sz="2400">
                <a:solidFill>
                  <a:srgbClr val="3C3C3C"/>
                </a:solidFill>
                <a:latin typeface="Arial" charset="0"/>
              </a:defRPr>
            </a:lvl3pPr>
            <a:lvl4pPr marL="1600200" indent="-228600" eaLnBrk="0" hangingPunct="0">
              <a:spcBef>
                <a:spcPct val="20000"/>
              </a:spcBef>
              <a:buChar char="•"/>
              <a:defRPr sz="2400">
                <a:solidFill>
                  <a:srgbClr val="3C3C3C"/>
                </a:solidFill>
                <a:latin typeface="Arial" charset="0"/>
              </a:defRPr>
            </a:lvl4pPr>
            <a:lvl5pPr marL="2057400" indent="-228600" eaLnBrk="0" hangingPunct="0">
              <a:spcBef>
                <a:spcPct val="20000"/>
              </a:spcBef>
              <a:buChar char="•"/>
              <a:defRPr sz="2400">
                <a:solidFill>
                  <a:srgbClr val="3C3C3C"/>
                </a:solidFill>
                <a:latin typeface="Arial" charset="0"/>
              </a:defRPr>
            </a:lvl5pPr>
            <a:lvl6pPr marL="2514600" indent="-228600" eaLnBrk="0" fontAlgn="base" hangingPunct="0">
              <a:spcBef>
                <a:spcPct val="20000"/>
              </a:spcBef>
              <a:spcAft>
                <a:spcPct val="0"/>
              </a:spcAft>
              <a:buChar char="•"/>
              <a:defRPr sz="2400">
                <a:solidFill>
                  <a:srgbClr val="3C3C3C"/>
                </a:solidFill>
                <a:latin typeface="Arial" charset="0"/>
              </a:defRPr>
            </a:lvl6pPr>
            <a:lvl7pPr marL="2971800" indent="-228600" eaLnBrk="0" fontAlgn="base" hangingPunct="0">
              <a:spcBef>
                <a:spcPct val="20000"/>
              </a:spcBef>
              <a:spcAft>
                <a:spcPct val="0"/>
              </a:spcAft>
              <a:buChar char="•"/>
              <a:defRPr sz="2400">
                <a:solidFill>
                  <a:srgbClr val="3C3C3C"/>
                </a:solidFill>
                <a:latin typeface="Arial" charset="0"/>
              </a:defRPr>
            </a:lvl7pPr>
            <a:lvl8pPr marL="3429000" indent="-228600" eaLnBrk="0" fontAlgn="base" hangingPunct="0">
              <a:spcBef>
                <a:spcPct val="20000"/>
              </a:spcBef>
              <a:spcAft>
                <a:spcPct val="0"/>
              </a:spcAft>
              <a:buChar char="•"/>
              <a:defRPr sz="2400">
                <a:solidFill>
                  <a:srgbClr val="3C3C3C"/>
                </a:solidFill>
                <a:latin typeface="Arial" charset="0"/>
              </a:defRPr>
            </a:lvl8pPr>
            <a:lvl9pPr marL="3886200" indent="-228600" eaLnBrk="0" fontAlgn="base" hangingPunct="0">
              <a:spcBef>
                <a:spcPct val="20000"/>
              </a:spcBef>
              <a:spcAft>
                <a:spcPct val="0"/>
              </a:spcAft>
              <a:buChar char="•"/>
              <a:defRPr sz="2400">
                <a:solidFill>
                  <a:srgbClr val="3C3C3C"/>
                </a:solidFill>
                <a:latin typeface="Arial" charset="0"/>
              </a:defRPr>
            </a:lvl9pPr>
          </a:lstStyle>
          <a:p>
            <a:pPr>
              <a:spcBef>
                <a:spcPct val="0"/>
              </a:spcBef>
              <a:buFontTx/>
              <a:buNone/>
            </a:pPr>
            <a:r>
              <a:rPr lang="de-DE" altLang="de-DE" sz="1000">
                <a:solidFill>
                  <a:srgbClr val="404040"/>
                </a:solidFill>
              </a:rPr>
              <a:t>22.02.2014</a:t>
            </a:r>
          </a:p>
        </p:txBody>
      </p:sp>
      <p:sp>
        <p:nvSpPr>
          <p:cNvPr id="18438" name="Foliennummernplatzhalter 5"/>
          <p:cNvSpPr>
            <a:spLocks noGrp="1"/>
          </p:cNvSpPr>
          <p:nvPr>
            <p:ph type="sldNum" sz="quarter" idx="12"/>
          </p:nvPr>
        </p:nvSpPr>
        <p:spPr>
          <a:noFill/>
        </p:spPr>
        <p:txBody>
          <a:bodyPr/>
          <a:lstStyle>
            <a:lvl1pPr eaLnBrk="0" hangingPunct="0">
              <a:spcBef>
                <a:spcPct val="20000"/>
              </a:spcBef>
              <a:buChar char="•"/>
              <a:defRPr sz="2400">
                <a:solidFill>
                  <a:srgbClr val="3C3C3C"/>
                </a:solidFill>
                <a:latin typeface="Arial" charset="0"/>
              </a:defRPr>
            </a:lvl1pPr>
            <a:lvl2pPr marL="742950" indent="-285750" eaLnBrk="0" hangingPunct="0">
              <a:spcBef>
                <a:spcPct val="20000"/>
              </a:spcBef>
              <a:buChar char="•"/>
              <a:defRPr sz="2400">
                <a:solidFill>
                  <a:srgbClr val="3C3C3C"/>
                </a:solidFill>
                <a:latin typeface="Arial" charset="0"/>
              </a:defRPr>
            </a:lvl2pPr>
            <a:lvl3pPr marL="1143000" indent="-228600" eaLnBrk="0" hangingPunct="0">
              <a:spcBef>
                <a:spcPct val="20000"/>
              </a:spcBef>
              <a:buChar char="•"/>
              <a:defRPr sz="2400">
                <a:solidFill>
                  <a:srgbClr val="3C3C3C"/>
                </a:solidFill>
                <a:latin typeface="Arial" charset="0"/>
              </a:defRPr>
            </a:lvl3pPr>
            <a:lvl4pPr marL="1600200" indent="-228600" eaLnBrk="0" hangingPunct="0">
              <a:spcBef>
                <a:spcPct val="20000"/>
              </a:spcBef>
              <a:buChar char="•"/>
              <a:defRPr sz="2400">
                <a:solidFill>
                  <a:srgbClr val="3C3C3C"/>
                </a:solidFill>
                <a:latin typeface="Arial" charset="0"/>
              </a:defRPr>
            </a:lvl4pPr>
            <a:lvl5pPr marL="2057400" indent="-228600" eaLnBrk="0" hangingPunct="0">
              <a:spcBef>
                <a:spcPct val="20000"/>
              </a:spcBef>
              <a:buChar char="•"/>
              <a:defRPr sz="2400">
                <a:solidFill>
                  <a:srgbClr val="3C3C3C"/>
                </a:solidFill>
                <a:latin typeface="Arial" charset="0"/>
              </a:defRPr>
            </a:lvl5pPr>
            <a:lvl6pPr marL="2514600" indent="-228600" eaLnBrk="0" fontAlgn="base" hangingPunct="0">
              <a:spcBef>
                <a:spcPct val="20000"/>
              </a:spcBef>
              <a:spcAft>
                <a:spcPct val="0"/>
              </a:spcAft>
              <a:buChar char="•"/>
              <a:defRPr sz="2400">
                <a:solidFill>
                  <a:srgbClr val="3C3C3C"/>
                </a:solidFill>
                <a:latin typeface="Arial" charset="0"/>
              </a:defRPr>
            </a:lvl6pPr>
            <a:lvl7pPr marL="2971800" indent="-228600" eaLnBrk="0" fontAlgn="base" hangingPunct="0">
              <a:spcBef>
                <a:spcPct val="20000"/>
              </a:spcBef>
              <a:spcAft>
                <a:spcPct val="0"/>
              </a:spcAft>
              <a:buChar char="•"/>
              <a:defRPr sz="2400">
                <a:solidFill>
                  <a:srgbClr val="3C3C3C"/>
                </a:solidFill>
                <a:latin typeface="Arial" charset="0"/>
              </a:defRPr>
            </a:lvl7pPr>
            <a:lvl8pPr marL="3429000" indent="-228600" eaLnBrk="0" fontAlgn="base" hangingPunct="0">
              <a:spcBef>
                <a:spcPct val="20000"/>
              </a:spcBef>
              <a:spcAft>
                <a:spcPct val="0"/>
              </a:spcAft>
              <a:buChar char="•"/>
              <a:defRPr sz="2400">
                <a:solidFill>
                  <a:srgbClr val="3C3C3C"/>
                </a:solidFill>
                <a:latin typeface="Arial" charset="0"/>
              </a:defRPr>
            </a:lvl8pPr>
            <a:lvl9pPr marL="3886200" indent="-228600" eaLnBrk="0" fontAlgn="base" hangingPunct="0">
              <a:spcBef>
                <a:spcPct val="20000"/>
              </a:spcBef>
              <a:spcAft>
                <a:spcPct val="0"/>
              </a:spcAft>
              <a:buChar char="•"/>
              <a:defRPr sz="2400">
                <a:solidFill>
                  <a:srgbClr val="3C3C3C"/>
                </a:solidFill>
                <a:latin typeface="Arial" charset="0"/>
              </a:defRPr>
            </a:lvl9pPr>
          </a:lstStyle>
          <a:p>
            <a:pPr>
              <a:spcBef>
                <a:spcPct val="0"/>
              </a:spcBef>
              <a:buFontTx/>
              <a:buNone/>
            </a:pPr>
            <a:fld id="{0DB90DBE-9242-497B-9A39-09EED83DF426}" type="slidenum">
              <a:rPr lang="de-DE" altLang="de-DE" sz="1000" smtClean="0">
                <a:solidFill>
                  <a:srgbClr val="404040"/>
                </a:solidFill>
              </a:rPr>
              <a:pPr>
                <a:spcBef>
                  <a:spcPct val="0"/>
                </a:spcBef>
                <a:buFontTx/>
                <a:buNone/>
              </a:pPr>
              <a:t>15</a:t>
            </a:fld>
            <a:endParaRPr lang="de-DE" altLang="de-DE" sz="1000" smtClean="0">
              <a:solidFill>
                <a:srgbClr val="404040"/>
              </a:solidFill>
            </a:endParaRPr>
          </a:p>
        </p:txBody>
      </p:sp>
      <p:pic>
        <p:nvPicPr>
          <p:cNvPr id="7" name="Grafik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64038" y="2390775"/>
            <a:ext cx="4445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 calcmode="lin" valueType="num">
                                      <p:cBhvr>
                                        <p:cTn id="7" dur="1000" fill="hold"/>
                                        <p:tgtEl>
                                          <p:spTgt spid="2053"/>
                                        </p:tgtEl>
                                        <p:attrNameLst>
                                          <p:attrName>ppt_w</p:attrName>
                                        </p:attrNameLst>
                                      </p:cBhvr>
                                      <p:tavLst>
                                        <p:tav tm="0">
                                          <p:val>
                                            <p:fltVal val="0"/>
                                          </p:val>
                                        </p:tav>
                                        <p:tav tm="100000">
                                          <p:val>
                                            <p:strVal val="#ppt_w"/>
                                          </p:val>
                                        </p:tav>
                                      </p:tavLst>
                                    </p:anim>
                                    <p:anim calcmode="lin" valueType="num">
                                      <p:cBhvr>
                                        <p:cTn id="8" dur="1000" fill="hold"/>
                                        <p:tgtEl>
                                          <p:spTgt spid="2053"/>
                                        </p:tgtEl>
                                        <p:attrNameLst>
                                          <p:attrName>ppt_h</p:attrName>
                                        </p:attrNameLst>
                                      </p:cBhvr>
                                      <p:tavLst>
                                        <p:tav tm="0">
                                          <p:val>
                                            <p:fltVal val="0"/>
                                          </p:val>
                                        </p:tav>
                                        <p:tav tm="100000">
                                          <p:val>
                                            <p:strVal val="#ppt_h"/>
                                          </p:val>
                                        </p:tav>
                                      </p:tavLst>
                                    </p:anim>
                                    <p:anim calcmode="lin" valueType="num">
                                      <p:cBhvr>
                                        <p:cTn id="9" dur="1000" fill="hold"/>
                                        <p:tgtEl>
                                          <p:spTgt spid="2053"/>
                                        </p:tgtEl>
                                        <p:attrNameLst>
                                          <p:attrName>style.rotation</p:attrName>
                                        </p:attrNameLst>
                                      </p:cBhvr>
                                      <p:tavLst>
                                        <p:tav tm="0">
                                          <p:val>
                                            <p:fltVal val="90"/>
                                          </p:val>
                                        </p:tav>
                                        <p:tav tm="100000">
                                          <p:val>
                                            <p:fltVal val="0"/>
                                          </p:val>
                                        </p:tav>
                                      </p:tavLst>
                                    </p:anim>
                                    <p:animEffect transition="in" filter="fade">
                                      <p:cBhvr>
                                        <p:cTn id="10" dur="1000"/>
                                        <p:tgtEl>
                                          <p:spTgt spid="2053"/>
                                        </p:tgtEl>
                                      </p:cBhvr>
                                    </p:animEffect>
                                  </p:childTnLst>
                                </p:cTn>
                              </p:par>
                            </p:childTnLst>
                          </p:cTn>
                        </p:par>
                        <p:par>
                          <p:cTn id="11" fill="hold" nodeType="afterGroup">
                            <p:stCondLst>
                              <p:cond delay="1000"/>
                            </p:stCondLst>
                            <p:childTnLst>
                              <p:par>
                                <p:cTn id="12" presetID="31"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p:txBody>
          <a:bodyPr/>
          <a:lstStyle/>
          <a:p>
            <a:pPr eaLnBrk="1" hangingPunct="1"/>
            <a:r>
              <a:rPr lang="de-DE" altLang="de-DE" sz="2800" smtClean="0"/>
              <a:t>Lebensweihe</a:t>
            </a:r>
            <a:r>
              <a:rPr lang="de-DE" altLang="de-DE" smtClean="0"/>
              <a:t/>
            </a:r>
            <a:br>
              <a:rPr lang="de-DE" altLang="de-DE" smtClean="0"/>
            </a:br>
            <a:endParaRPr lang="de-DE" altLang="de-DE" smtClean="0"/>
          </a:p>
        </p:txBody>
      </p:sp>
      <p:sp>
        <p:nvSpPr>
          <p:cNvPr id="3" name="Inhaltsplatzhalter 2"/>
          <p:cNvSpPr>
            <a:spLocks noGrp="1"/>
          </p:cNvSpPr>
          <p:nvPr>
            <p:ph idx="1"/>
          </p:nvPr>
        </p:nvSpPr>
        <p:spPr>
          <a:xfrm>
            <a:off x="211138" y="1606550"/>
            <a:ext cx="8107362" cy="4486275"/>
          </a:xfrm>
        </p:spPr>
        <p:txBody>
          <a:bodyPr/>
          <a:lstStyle/>
          <a:p>
            <a:pPr eaLnBrk="1" hangingPunct="1"/>
            <a:r>
              <a:rPr lang="de-DE" altLang="de-DE" sz="2200" smtClean="0"/>
              <a:t>Maria hat zur Vorsehung Gottes „JA" gesagt. </a:t>
            </a:r>
          </a:p>
          <a:p>
            <a:pPr eaLnBrk="1" hangingPunct="1"/>
            <a:r>
              <a:rPr lang="de-DE" altLang="de-DE" sz="2200" smtClean="0"/>
              <a:t>Das Geheimnis ihrer unverbrüchlichen Treue war die Liebe zu Gott; ihr einmal gegebenes „JA" blieb ein „JA" für immer. </a:t>
            </a:r>
          </a:p>
          <a:p>
            <a:pPr eaLnBrk="1" hangingPunct="1"/>
            <a:endParaRPr lang="de-DE" altLang="de-DE" sz="800" smtClean="0"/>
          </a:p>
          <a:p>
            <a:pPr eaLnBrk="1" hangingPunct="1"/>
            <a:r>
              <a:rPr lang="de-DE" altLang="de-DE" sz="2200" smtClean="0"/>
              <a:t>Mit den Worten des Weihegebetes bei der Aufnahme in die Congregation spricht der Sodale sein „JA". </a:t>
            </a:r>
          </a:p>
          <a:p>
            <a:pPr eaLnBrk="1" hangingPunct="1"/>
            <a:r>
              <a:rPr lang="de-DE" altLang="de-DE" sz="2200" smtClean="0"/>
              <a:t>Mit Gottes Hilfe und auf die Fürsprache Mariens verspricht er, mit all seinen Kräften dieses „JA" sein Leben lang halten. </a:t>
            </a:r>
          </a:p>
          <a:p>
            <a:pPr eaLnBrk="1" hangingPunct="1"/>
            <a:r>
              <a:rPr lang="de-DE" altLang="de-DE" sz="2200" smtClean="0"/>
              <a:t>Aufgrund seiner Lebensweihe bleibt der Sodale „für immer“ durch Maria mit ihrem Sohn Jesus Christus verbunden</a:t>
            </a:r>
          </a:p>
          <a:p>
            <a:pPr eaLnBrk="1" hangingPunct="1"/>
            <a:r>
              <a:rPr lang="de-DE" altLang="de-DE" sz="2200" smtClean="0"/>
              <a:t>Wer in die MMC eintreten will, hat sich selbst gewissenhaft zu prüfen, ob er deren Grundsätzen und Zielen folgen kann. </a:t>
            </a:r>
          </a:p>
        </p:txBody>
      </p:sp>
      <p:sp>
        <p:nvSpPr>
          <p:cNvPr id="4" name="Fußzeilenplatzhalter 3"/>
          <p:cNvSpPr>
            <a:spLocks noGrp="1"/>
          </p:cNvSpPr>
          <p:nvPr>
            <p:ph type="ftr" sz="quarter" idx="10"/>
          </p:nvPr>
        </p:nvSpPr>
        <p:spPr/>
        <p:txBody>
          <a:bodyPr/>
          <a:lstStyle/>
          <a:p>
            <a:pPr>
              <a:defRPr/>
            </a:pPr>
            <a:r>
              <a:rPr lang="de-DE" dirty="0"/>
              <a:t>Erfahrungsaustausch </a:t>
            </a:r>
            <a:r>
              <a:rPr lang="de-DE" dirty="0" err="1"/>
              <a:t>Obmännertag</a:t>
            </a:r>
            <a:r>
              <a:rPr lang="de-DE" dirty="0"/>
              <a:t>, Organisatorisches in der MMC, Karlheinz Renner, Präfekt</a:t>
            </a:r>
          </a:p>
        </p:txBody>
      </p:sp>
      <p:sp>
        <p:nvSpPr>
          <p:cNvPr id="19461" name="Datumsplatzhalter 4"/>
          <p:cNvSpPr>
            <a:spLocks noGrp="1"/>
          </p:cNvSpPr>
          <p:nvPr>
            <p:ph type="dt" sz="quarter" idx="11"/>
          </p:nvPr>
        </p:nvSpPr>
        <p:spPr>
          <a:noFill/>
        </p:spPr>
        <p:txBody>
          <a:bodyPr/>
          <a:lstStyle>
            <a:lvl1pPr eaLnBrk="0" hangingPunct="0">
              <a:spcBef>
                <a:spcPct val="20000"/>
              </a:spcBef>
              <a:buChar char="•"/>
              <a:defRPr sz="2400">
                <a:solidFill>
                  <a:srgbClr val="3C3C3C"/>
                </a:solidFill>
                <a:latin typeface="Arial" charset="0"/>
              </a:defRPr>
            </a:lvl1pPr>
            <a:lvl2pPr marL="742950" indent="-285750" eaLnBrk="0" hangingPunct="0">
              <a:spcBef>
                <a:spcPct val="20000"/>
              </a:spcBef>
              <a:buChar char="•"/>
              <a:defRPr sz="2400">
                <a:solidFill>
                  <a:srgbClr val="3C3C3C"/>
                </a:solidFill>
                <a:latin typeface="Arial" charset="0"/>
              </a:defRPr>
            </a:lvl2pPr>
            <a:lvl3pPr marL="1143000" indent="-228600" eaLnBrk="0" hangingPunct="0">
              <a:spcBef>
                <a:spcPct val="20000"/>
              </a:spcBef>
              <a:buChar char="•"/>
              <a:defRPr sz="2400">
                <a:solidFill>
                  <a:srgbClr val="3C3C3C"/>
                </a:solidFill>
                <a:latin typeface="Arial" charset="0"/>
              </a:defRPr>
            </a:lvl3pPr>
            <a:lvl4pPr marL="1600200" indent="-228600" eaLnBrk="0" hangingPunct="0">
              <a:spcBef>
                <a:spcPct val="20000"/>
              </a:spcBef>
              <a:buChar char="•"/>
              <a:defRPr sz="2400">
                <a:solidFill>
                  <a:srgbClr val="3C3C3C"/>
                </a:solidFill>
                <a:latin typeface="Arial" charset="0"/>
              </a:defRPr>
            </a:lvl4pPr>
            <a:lvl5pPr marL="2057400" indent="-228600" eaLnBrk="0" hangingPunct="0">
              <a:spcBef>
                <a:spcPct val="20000"/>
              </a:spcBef>
              <a:buChar char="•"/>
              <a:defRPr sz="2400">
                <a:solidFill>
                  <a:srgbClr val="3C3C3C"/>
                </a:solidFill>
                <a:latin typeface="Arial" charset="0"/>
              </a:defRPr>
            </a:lvl5pPr>
            <a:lvl6pPr marL="2514600" indent="-228600" eaLnBrk="0" fontAlgn="base" hangingPunct="0">
              <a:spcBef>
                <a:spcPct val="20000"/>
              </a:spcBef>
              <a:spcAft>
                <a:spcPct val="0"/>
              </a:spcAft>
              <a:buChar char="•"/>
              <a:defRPr sz="2400">
                <a:solidFill>
                  <a:srgbClr val="3C3C3C"/>
                </a:solidFill>
                <a:latin typeface="Arial" charset="0"/>
              </a:defRPr>
            </a:lvl6pPr>
            <a:lvl7pPr marL="2971800" indent="-228600" eaLnBrk="0" fontAlgn="base" hangingPunct="0">
              <a:spcBef>
                <a:spcPct val="20000"/>
              </a:spcBef>
              <a:spcAft>
                <a:spcPct val="0"/>
              </a:spcAft>
              <a:buChar char="•"/>
              <a:defRPr sz="2400">
                <a:solidFill>
                  <a:srgbClr val="3C3C3C"/>
                </a:solidFill>
                <a:latin typeface="Arial" charset="0"/>
              </a:defRPr>
            </a:lvl7pPr>
            <a:lvl8pPr marL="3429000" indent="-228600" eaLnBrk="0" fontAlgn="base" hangingPunct="0">
              <a:spcBef>
                <a:spcPct val="20000"/>
              </a:spcBef>
              <a:spcAft>
                <a:spcPct val="0"/>
              </a:spcAft>
              <a:buChar char="•"/>
              <a:defRPr sz="2400">
                <a:solidFill>
                  <a:srgbClr val="3C3C3C"/>
                </a:solidFill>
                <a:latin typeface="Arial" charset="0"/>
              </a:defRPr>
            </a:lvl8pPr>
            <a:lvl9pPr marL="3886200" indent="-228600" eaLnBrk="0" fontAlgn="base" hangingPunct="0">
              <a:spcBef>
                <a:spcPct val="20000"/>
              </a:spcBef>
              <a:spcAft>
                <a:spcPct val="0"/>
              </a:spcAft>
              <a:buChar char="•"/>
              <a:defRPr sz="2400">
                <a:solidFill>
                  <a:srgbClr val="3C3C3C"/>
                </a:solidFill>
                <a:latin typeface="Arial" charset="0"/>
              </a:defRPr>
            </a:lvl9pPr>
          </a:lstStyle>
          <a:p>
            <a:pPr>
              <a:spcBef>
                <a:spcPct val="0"/>
              </a:spcBef>
              <a:buFontTx/>
              <a:buNone/>
            </a:pPr>
            <a:r>
              <a:rPr lang="de-DE" altLang="de-DE" sz="1000">
                <a:solidFill>
                  <a:srgbClr val="404040"/>
                </a:solidFill>
              </a:rPr>
              <a:t>22.02.2014</a:t>
            </a:r>
          </a:p>
        </p:txBody>
      </p:sp>
      <p:sp>
        <p:nvSpPr>
          <p:cNvPr id="19462" name="Foliennummernplatzhalter 5"/>
          <p:cNvSpPr>
            <a:spLocks noGrp="1"/>
          </p:cNvSpPr>
          <p:nvPr>
            <p:ph type="sldNum" sz="quarter" idx="12"/>
          </p:nvPr>
        </p:nvSpPr>
        <p:spPr>
          <a:noFill/>
        </p:spPr>
        <p:txBody>
          <a:bodyPr/>
          <a:lstStyle>
            <a:lvl1pPr eaLnBrk="0" hangingPunct="0">
              <a:spcBef>
                <a:spcPct val="20000"/>
              </a:spcBef>
              <a:buChar char="•"/>
              <a:defRPr sz="2400">
                <a:solidFill>
                  <a:srgbClr val="3C3C3C"/>
                </a:solidFill>
                <a:latin typeface="Arial" charset="0"/>
              </a:defRPr>
            </a:lvl1pPr>
            <a:lvl2pPr marL="742950" indent="-285750" eaLnBrk="0" hangingPunct="0">
              <a:spcBef>
                <a:spcPct val="20000"/>
              </a:spcBef>
              <a:buChar char="•"/>
              <a:defRPr sz="2400">
                <a:solidFill>
                  <a:srgbClr val="3C3C3C"/>
                </a:solidFill>
                <a:latin typeface="Arial" charset="0"/>
              </a:defRPr>
            </a:lvl2pPr>
            <a:lvl3pPr marL="1143000" indent="-228600" eaLnBrk="0" hangingPunct="0">
              <a:spcBef>
                <a:spcPct val="20000"/>
              </a:spcBef>
              <a:buChar char="•"/>
              <a:defRPr sz="2400">
                <a:solidFill>
                  <a:srgbClr val="3C3C3C"/>
                </a:solidFill>
                <a:latin typeface="Arial" charset="0"/>
              </a:defRPr>
            </a:lvl3pPr>
            <a:lvl4pPr marL="1600200" indent="-228600" eaLnBrk="0" hangingPunct="0">
              <a:spcBef>
                <a:spcPct val="20000"/>
              </a:spcBef>
              <a:buChar char="•"/>
              <a:defRPr sz="2400">
                <a:solidFill>
                  <a:srgbClr val="3C3C3C"/>
                </a:solidFill>
                <a:latin typeface="Arial" charset="0"/>
              </a:defRPr>
            </a:lvl4pPr>
            <a:lvl5pPr marL="2057400" indent="-228600" eaLnBrk="0" hangingPunct="0">
              <a:spcBef>
                <a:spcPct val="20000"/>
              </a:spcBef>
              <a:buChar char="•"/>
              <a:defRPr sz="2400">
                <a:solidFill>
                  <a:srgbClr val="3C3C3C"/>
                </a:solidFill>
                <a:latin typeface="Arial" charset="0"/>
              </a:defRPr>
            </a:lvl5pPr>
            <a:lvl6pPr marL="2514600" indent="-228600" eaLnBrk="0" fontAlgn="base" hangingPunct="0">
              <a:spcBef>
                <a:spcPct val="20000"/>
              </a:spcBef>
              <a:spcAft>
                <a:spcPct val="0"/>
              </a:spcAft>
              <a:buChar char="•"/>
              <a:defRPr sz="2400">
                <a:solidFill>
                  <a:srgbClr val="3C3C3C"/>
                </a:solidFill>
                <a:latin typeface="Arial" charset="0"/>
              </a:defRPr>
            </a:lvl6pPr>
            <a:lvl7pPr marL="2971800" indent="-228600" eaLnBrk="0" fontAlgn="base" hangingPunct="0">
              <a:spcBef>
                <a:spcPct val="20000"/>
              </a:spcBef>
              <a:spcAft>
                <a:spcPct val="0"/>
              </a:spcAft>
              <a:buChar char="•"/>
              <a:defRPr sz="2400">
                <a:solidFill>
                  <a:srgbClr val="3C3C3C"/>
                </a:solidFill>
                <a:latin typeface="Arial" charset="0"/>
              </a:defRPr>
            </a:lvl7pPr>
            <a:lvl8pPr marL="3429000" indent="-228600" eaLnBrk="0" fontAlgn="base" hangingPunct="0">
              <a:spcBef>
                <a:spcPct val="20000"/>
              </a:spcBef>
              <a:spcAft>
                <a:spcPct val="0"/>
              </a:spcAft>
              <a:buChar char="•"/>
              <a:defRPr sz="2400">
                <a:solidFill>
                  <a:srgbClr val="3C3C3C"/>
                </a:solidFill>
                <a:latin typeface="Arial" charset="0"/>
              </a:defRPr>
            </a:lvl8pPr>
            <a:lvl9pPr marL="3886200" indent="-228600" eaLnBrk="0" fontAlgn="base" hangingPunct="0">
              <a:spcBef>
                <a:spcPct val="20000"/>
              </a:spcBef>
              <a:spcAft>
                <a:spcPct val="0"/>
              </a:spcAft>
              <a:buChar char="•"/>
              <a:defRPr sz="2400">
                <a:solidFill>
                  <a:srgbClr val="3C3C3C"/>
                </a:solidFill>
                <a:latin typeface="Arial" charset="0"/>
              </a:defRPr>
            </a:lvl9pPr>
          </a:lstStyle>
          <a:p>
            <a:pPr>
              <a:spcBef>
                <a:spcPct val="0"/>
              </a:spcBef>
              <a:buFontTx/>
              <a:buNone/>
            </a:pPr>
            <a:fld id="{2AF6357F-6A79-4B58-94C1-07F2489E9C7A}" type="slidenum">
              <a:rPr lang="de-DE" altLang="de-DE" sz="1000" smtClean="0">
                <a:solidFill>
                  <a:srgbClr val="404040"/>
                </a:solidFill>
              </a:rPr>
              <a:pPr>
                <a:spcBef>
                  <a:spcPct val="0"/>
                </a:spcBef>
                <a:buFontTx/>
                <a:buNone/>
              </a:pPr>
              <a:t>16</a:t>
            </a:fld>
            <a:endParaRPr lang="de-DE" altLang="de-DE" sz="1000" smtClean="0">
              <a:solidFill>
                <a:srgbClr val="40404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p:txBody>
          <a:bodyPr/>
          <a:lstStyle/>
          <a:p>
            <a:pPr eaLnBrk="1" hangingPunct="1"/>
            <a:r>
              <a:rPr lang="de-DE" altLang="de-DE" smtClean="0"/>
              <a:t>Jeder Sodale hat ein Apostolat – ein Auftrag:</a:t>
            </a:r>
            <a:br>
              <a:rPr lang="de-DE" altLang="de-DE" smtClean="0"/>
            </a:br>
            <a:endParaRPr lang="de-DE" altLang="de-DE" smtClean="0"/>
          </a:p>
        </p:txBody>
      </p:sp>
      <p:sp>
        <p:nvSpPr>
          <p:cNvPr id="4" name="Fußzeilenplatzhalter 3"/>
          <p:cNvSpPr>
            <a:spLocks noGrp="1"/>
          </p:cNvSpPr>
          <p:nvPr>
            <p:ph type="ftr" sz="quarter" idx="10"/>
          </p:nvPr>
        </p:nvSpPr>
        <p:spPr/>
        <p:txBody>
          <a:bodyPr/>
          <a:lstStyle/>
          <a:p>
            <a:pPr>
              <a:defRPr/>
            </a:pPr>
            <a:r>
              <a:rPr lang="de-DE" dirty="0"/>
              <a:t>Erfahrungsaustausch </a:t>
            </a:r>
            <a:r>
              <a:rPr lang="de-DE" dirty="0" err="1"/>
              <a:t>Obmännertag</a:t>
            </a:r>
            <a:r>
              <a:rPr lang="de-DE" dirty="0"/>
              <a:t>, Organisatorisches in der MMC, Karlheinz Renner, Präfekt</a:t>
            </a:r>
          </a:p>
        </p:txBody>
      </p:sp>
      <p:sp>
        <p:nvSpPr>
          <p:cNvPr id="20484" name="Datumsplatzhalter 4"/>
          <p:cNvSpPr>
            <a:spLocks noGrp="1"/>
          </p:cNvSpPr>
          <p:nvPr>
            <p:ph type="dt" sz="quarter" idx="11"/>
          </p:nvPr>
        </p:nvSpPr>
        <p:spPr>
          <a:noFill/>
        </p:spPr>
        <p:txBody>
          <a:bodyPr/>
          <a:lstStyle>
            <a:lvl1pPr eaLnBrk="0" hangingPunct="0">
              <a:spcBef>
                <a:spcPct val="20000"/>
              </a:spcBef>
              <a:buChar char="•"/>
              <a:defRPr sz="2400">
                <a:solidFill>
                  <a:srgbClr val="3C3C3C"/>
                </a:solidFill>
                <a:latin typeface="Arial" charset="0"/>
              </a:defRPr>
            </a:lvl1pPr>
            <a:lvl2pPr marL="742950" indent="-285750" eaLnBrk="0" hangingPunct="0">
              <a:spcBef>
                <a:spcPct val="20000"/>
              </a:spcBef>
              <a:buChar char="•"/>
              <a:defRPr sz="2400">
                <a:solidFill>
                  <a:srgbClr val="3C3C3C"/>
                </a:solidFill>
                <a:latin typeface="Arial" charset="0"/>
              </a:defRPr>
            </a:lvl2pPr>
            <a:lvl3pPr marL="1143000" indent="-228600" eaLnBrk="0" hangingPunct="0">
              <a:spcBef>
                <a:spcPct val="20000"/>
              </a:spcBef>
              <a:buChar char="•"/>
              <a:defRPr sz="2400">
                <a:solidFill>
                  <a:srgbClr val="3C3C3C"/>
                </a:solidFill>
                <a:latin typeface="Arial" charset="0"/>
              </a:defRPr>
            </a:lvl3pPr>
            <a:lvl4pPr marL="1600200" indent="-228600" eaLnBrk="0" hangingPunct="0">
              <a:spcBef>
                <a:spcPct val="20000"/>
              </a:spcBef>
              <a:buChar char="•"/>
              <a:defRPr sz="2400">
                <a:solidFill>
                  <a:srgbClr val="3C3C3C"/>
                </a:solidFill>
                <a:latin typeface="Arial" charset="0"/>
              </a:defRPr>
            </a:lvl4pPr>
            <a:lvl5pPr marL="2057400" indent="-228600" eaLnBrk="0" hangingPunct="0">
              <a:spcBef>
                <a:spcPct val="20000"/>
              </a:spcBef>
              <a:buChar char="•"/>
              <a:defRPr sz="2400">
                <a:solidFill>
                  <a:srgbClr val="3C3C3C"/>
                </a:solidFill>
                <a:latin typeface="Arial" charset="0"/>
              </a:defRPr>
            </a:lvl5pPr>
            <a:lvl6pPr marL="2514600" indent="-228600" eaLnBrk="0" fontAlgn="base" hangingPunct="0">
              <a:spcBef>
                <a:spcPct val="20000"/>
              </a:spcBef>
              <a:spcAft>
                <a:spcPct val="0"/>
              </a:spcAft>
              <a:buChar char="•"/>
              <a:defRPr sz="2400">
                <a:solidFill>
                  <a:srgbClr val="3C3C3C"/>
                </a:solidFill>
                <a:latin typeface="Arial" charset="0"/>
              </a:defRPr>
            </a:lvl6pPr>
            <a:lvl7pPr marL="2971800" indent="-228600" eaLnBrk="0" fontAlgn="base" hangingPunct="0">
              <a:spcBef>
                <a:spcPct val="20000"/>
              </a:spcBef>
              <a:spcAft>
                <a:spcPct val="0"/>
              </a:spcAft>
              <a:buChar char="•"/>
              <a:defRPr sz="2400">
                <a:solidFill>
                  <a:srgbClr val="3C3C3C"/>
                </a:solidFill>
                <a:latin typeface="Arial" charset="0"/>
              </a:defRPr>
            </a:lvl7pPr>
            <a:lvl8pPr marL="3429000" indent="-228600" eaLnBrk="0" fontAlgn="base" hangingPunct="0">
              <a:spcBef>
                <a:spcPct val="20000"/>
              </a:spcBef>
              <a:spcAft>
                <a:spcPct val="0"/>
              </a:spcAft>
              <a:buChar char="•"/>
              <a:defRPr sz="2400">
                <a:solidFill>
                  <a:srgbClr val="3C3C3C"/>
                </a:solidFill>
                <a:latin typeface="Arial" charset="0"/>
              </a:defRPr>
            </a:lvl8pPr>
            <a:lvl9pPr marL="3886200" indent="-228600" eaLnBrk="0" fontAlgn="base" hangingPunct="0">
              <a:spcBef>
                <a:spcPct val="20000"/>
              </a:spcBef>
              <a:spcAft>
                <a:spcPct val="0"/>
              </a:spcAft>
              <a:buChar char="•"/>
              <a:defRPr sz="2400">
                <a:solidFill>
                  <a:srgbClr val="3C3C3C"/>
                </a:solidFill>
                <a:latin typeface="Arial" charset="0"/>
              </a:defRPr>
            </a:lvl9pPr>
          </a:lstStyle>
          <a:p>
            <a:pPr>
              <a:spcBef>
                <a:spcPct val="0"/>
              </a:spcBef>
              <a:buFontTx/>
              <a:buNone/>
            </a:pPr>
            <a:r>
              <a:rPr lang="de-DE" altLang="de-DE" sz="1000">
                <a:solidFill>
                  <a:srgbClr val="404040"/>
                </a:solidFill>
              </a:rPr>
              <a:t>22.02.2014</a:t>
            </a:r>
          </a:p>
        </p:txBody>
      </p:sp>
      <p:sp>
        <p:nvSpPr>
          <p:cNvPr id="20485" name="Foliennummernplatzhalter 5"/>
          <p:cNvSpPr>
            <a:spLocks noGrp="1"/>
          </p:cNvSpPr>
          <p:nvPr>
            <p:ph type="sldNum" sz="quarter" idx="12"/>
          </p:nvPr>
        </p:nvSpPr>
        <p:spPr>
          <a:noFill/>
        </p:spPr>
        <p:txBody>
          <a:bodyPr/>
          <a:lstStyle>
            <a:lvl1pPr eaLnBrk="0" hangingPunct="0">
              <a:spcBef>
                <a:spcPct val="20000"/>
              </a:spcBef>
              <a:buChar char="•"/>
              <a:defRPr sz="2400">
                <a:solidFill>
                  <a:srgbClr val="3C3C3C"/>
                </a:solidFill>
                <a:latin typeface="Arial" charset="0"/>
              </a:defRPr>
            </a:lvl1pPr>
            <a:lvl2pPr marL="742950" indent="-285750" eaLnBrk="0" hangingPunct="0">
              <a:spcBef>
                <a:spcPct val="20000"/>
              </a:spcBef>
              <a:buChar char="•"/>
              <a:defRPr sz="2400">
                <a:solidFill>
                  <a:srgbClr val="3C3C3C"/>
                </a:solidFill>
                <a:latin typeface="Arial" charset="0"/>
              </a:defRPr>
            </a:lvl2pPr>
            <a:lvl3pPr marL="1143000" indent="-228600" eaLnBrk="0" hangingPunct="0">
              <a:spcBef>
                <a:spcPct val="20000"/>
              </a:spcBef>
              <a:buChar char="•"/>
              <a:defRPr sz="2400">
                <a:solidFill>
                  <a:srgbClr val="3C3C3C"/>
                </a:solidFill>
                <a:latin typeface="Arial" charset="0"/>
              </a:defRPr>
            </a:lvl3pPr>
            <a:lvl4pPr marL="1600200" indent="-228600" eaLnBrk="0" hangingPunct="0">
              <a:spcBef>
                <a:spcPct val="20000"/>
              </a:spcBef>
              <a:buChar char="•"/>
              <a:defRPr sz="2400">
                <a:solidFill>
                  <a:srgbClr val="3C3C3C"/>
                </a:solidFill>
                <a:latin typeface="Arial" charset="0"/>
              </a:defRPr>
            </a:lvl4pPr>
            <a:lvl5pPr marL="2057400" indent="-228600" eaLnBrk="0" hangingPunct="0">
              <a:spcBef>
                <a:spcPct val="20000"/>
              </a:spcBef>
              <a:buChar char="•"/>
              <a:defRPr sz="2400">
                <a:solidFill>
                  <a:srgbClr val="3C3C3C"/>
                </a:solidFill>
                <a:latin typeface="Arial" charset="0"/>
              </a:defRPr>
            </a:lvl5pPr>
            <a:lvl6pPr marL="2514600" indent="-228600" eaLnBrk="0" fontAlgn="base" hangingPunct="0">
              <a:spcBef>
                <a:spcPct val="20000"/>
              </a:spcBef>
              <a:spcAft>
                <a:spcPct val="0"/>
              </a:spcAft>
              <a:buChar char="•"/>
              <a:defRPr sz="2400">
                <a:solidFill>
                  <a:srgbClr val="3C3C3C"/>
                </a:solidFill>
                <a:latin typeface="Arial" charset="0"/>
              </a:defRPr>
            </a:lvl6pPr>
            <a:lvl7pPr marL="2971800" indent="-228600" eaLnBrk="0" fontAlgn="base" hangingPunct="0">
              <a:spcBef>
                <a:spcPct val="20000"/>
              </a:spcBef>
              <a:spcAft>
                <a:spcPct val="0"/>
              </a:spcAft>
              <a:buChar char="•"/>
              <a:defRPr sz="2400">
                <a:solidFill>
                  <a:srgbClr val="3C3C3C"/>
                </a:solidFill>
                <a:latin typeface="Arial" charset="0"/>
              </a:defRPr>
            </a:lvl7pPr>
            <a:lvl8pPr marL="3429000" indent="-228600" eaLnBrk="0" fontAlgn="base" hangingPunct="0">
              <a:spcBef>
                <a:spcPct val="20000"/>
              </a:spcBef>
              <a:spcAft>
                <a:spcPct val="0"/>
              </a:spcAft>
              <a:buChar char="•"/>
              <a:defRPr sz="2400">
                <a:solidFill>
                  <a:srgbClr val="3C3C3C"/>
                </a:solidFill>
                <a:latin typeface="Arial" charset="0"/>
              </a:defRPr>
            </a:lvl8pPr>
            <a:lvl9pPr marL="3886200" indent="-228600" eaLnBrk="0" fontAlgn="base" hangingPunct="0">
              <a:spcBef>
                <a:spcPct val="20000"/>
              </a:spcBef>
              <a:spcAft>
                <a:spcPct val="0"/>
              </a:spcAft>
              <a:buChar char="•"/>
              <a:defRPr sz="2400">
                <a:solidFill>
                  <a:srgbClr val="3C3C3C"/>
                </a:solidFill>
                <a:latin typeface="Arial" charset="0"/>
              </a:defRPr>
            </a:lvl9pPr>
          </a:lstStyle>
          <a:p>
            <a:pPr>
              <a:spcBef>
                <a:spcPct val="0"/>
              </a:spcBef>
              <a:buFontTx/>
              <a:buNone/>
            </a:pPr>
            <a:fld id="{CE9B7E33-9294-442A-8DDC-8F4E5677AA61}" type="slidenum">
              <a:rPr lang="de-DE" altLang="de-DE" sz="1000" smtClean="0">
                <a:solidFill>
                  <a:srgbClr val="404040"/>
                </a:solidFill>
              </a:rPr>
              <a:pPr>
                <a:spcBef>
                  <a:spcPct val="0"/>
                </a:spcBef>
                <a:buFontTx/>
                <a:buNone/>
              </a:pPr>
              <a:t>17</a:t>
            </a:fld>
            <a:endParaRPr lang="de-DE" altLang="de-DE" sz="1000" smtClean="0">
              <a:solidFill>
                <a:srgbClr val="404040"/>
              </a:solidFill>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5038" y="1501775"/>
            <a:ext cx="46609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138" y="3951288"/>
            <a:ext cx="3194050" cy="239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par>
                          <p:cTn id="11" fill="hold" nodeType="afterGroup">
                            <p:stCondLst>
                              <p:cond delay="1000"/>
                            </p:stCondLst>
                            <p:childTnLst>
                              <p:par>
                                <p:cTn id="12" presetID="31" presetClass="entr" presetSubtype="0" fill="hold" nodeType="afterEffect">
                                  <p:stCondLst>
                                    <p:cond delay="0"/>
                                  </p:stCondLst>
                                  <p:childTnLst>
                                    <p:set>
                                      <p:cBhvr>
                                        <p:cTn id="13" dur="1" fill="hold">
                                          <p:stCondLst>
                                            <p:cond delay="0"/>
                                          </p:stCondLst>
                                        </p:cTn>
                                        <p:tgtEl>
                                          <p:spTgt spid="3075"/>
                                        </p:tgtEl>
                                        <p:attrNameLst>
                                          <p:attrName>style.visibility</p:attrName>
                                        </p:attrNameLst>
                                      </p:cBhvr>
                                      <p:to>
                                        <p:strVal val="visible"/>
                                      </p:to>
                                    </p:set>
                                    <p:anim calcmode="lin" valueType="num">
                                      <p:cBhvr>
                                        <p:cTn id="14" dur="1000" fill="hold"/>
                                        <p:tgtEl>
                                          <p:spTgt spid="3075"/>
                                        </p:tgtEl>
                                        <p:attrNameLst>
                                          <p:attrName>ppt_w</p:attrName>
                                        </p:attrNameLst>
                                      </p:cBhvr>
                                      <p:tavLst>
                                        <p:tav tm="0">
                                          <p:val>
                                            <p:fltVal val="0"/>
                                          </p:val>
                                        </p:tav>
                                        <p:tav tm="100000">
                                          <p:val>
                                            <p:strVal val="#ppt_w"/>
                                          </p:val>
                                        </p:tav>
                                      </p:tavLst>
                                    </p:anim>
                                    <p:anim calcmode="lin" valueType="num">
                                      <p:cBhvr>
                                        <p:cTn id="15" dur="1000" fill="hold"/>
                                        <p:tgtEl>
                                          <p:spTgt spid="3075"/>
                                        </p:tgtEl>
                                        <p:attrNameLst>
                                          <p:attrName>ppt_h</p:attrName>
                                        </p:attrNameLst>
                                      </p:cBhvr>
                                      <p:tavLst>
                                        <p:tav tm="0">
                                          <p:val>
                                            <p:fltVal val="0"/>
                                          </p:val>
                                        </p:tav>
                                        <p:tav tm="100000">
                                          <p:val>
                                            <p:strVal val="#ppt_h"/>
                                          </p:val>
                                        </p:tav>
                                      </p:tavLst>
                                    </p:anim>
                                    <p:anim calcmode="lin" valueType="num">
                                      <p:cBhvr>
                                        <p:cTn id="16" dur="1000" fill="hold"/>
                                        <p:tgtEl>
                                          <p:spTgt spid="3075"/>
                                        </p:tgtEl>
                                        <p:attrNameLst>
                                          <p:attrName>style.rotation</p:attrName>
                                        </p:attrNameLst>
                                      </p:cBhvr>
                                      <p:tavLst>
                                        <p:tav tm="0">
                                          <p:val>
                                            <p:fltVal val="90"/>
                                          </p:val>
                                        </p:tav>
                                        <p:tav tm="100000">
                                          <p:val>
                                            <p:fltVal val="0"/>
                                          </p:val>
                                        </p:tav>
                                      </p:tavLst>
                                    </p:anim>
                                    <p:animEffect transition="in" filter="fade">
                                      <p:cBhvr>
                                        <p:cTn id="17" dur="1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p:txBody>
          <a:bodyPr/>
          <a:lstStyle/>
          <a:p>
            <a:pPr eaLnBrk="1" hangingPunct="1"/>
            <a:r>
              <a:rPr lang="de-DE" altLang="de-DE" sz="2800" smtClean="0"/>
              <a:t>Geistliches Leben des MMC-Sodalen</a:t>
            </a:r>
            <a:br>
              <a:rPr lang="de-DE" altLang="de-DE" sz="2800" smtClean="0"/>
            </a:br>
            <a:r>
              <a:rPr lang="de-DE" altLang="de-DE" smtClean="0"/>
              <a:t/>
            </a:r>
            <a:br>
              <a:rPr lang="de-DE" altLang="de-DE" smtClean="0"/>
            </a:br>
            <a:endParaRPr lang="de-DE" altLang="de-DE" smtClean="0"/>
          </a:p>
        </p:txBody>
      </p:sp>
      <p:sp>
        <p:nvSpPr>
          <p:cNvPr id="3" name="Inhaltsplatzhalter 2"/>
          <p:cNvSpPr>
            <a:spLocks noGrp="1"/>
          </p:cNvSpPr>
          <p:nvPr>
            <p:ph idx="1"/>
          </p:nvPr>
        </p:nvSpPr>
        <p:spPr>
          <a:xfrm>
            <a:off x="514350" y="1390650"/>
            <a:ext cx="7964488" cy="4953000"/>
          </a:xfrm>
        </p:spPr>
        <p:txBody>
          <a:bodyPr/>
          <a:lstStyle/>
          <a:p>
            <a:pPr eaLnBrk="1" hangingPunct="1"/>
            <a:r>
              <a:rPr lang="de-DE" altLang="de-DE" sz="2200" b="1" smtClean="0"/>
              <a:t>Verlassen der Gemeinschaft</a:t>
            </a:r>
          </a:p>
          <a:p>
            <a:pPr eaLnBrk="1" hangingPunct="1"/>
            <a:r>
              <a:rPr lang="de-DE" altLang="de-DE" sz="2200" smtClean="0"/>
              <a:t>Der Sodale wird allerdings in den Büchern der MMC Regensburg nicht mehr als „aktives" Mitglied geführt, wenn </a:t>
            </a:r>
            <a:br>
              <a:rPr lang="de-DE" altLang="de-DE" sz="2200" smtClean="0"/>
            </a:br>
            <a:r>
              <a:rPr lang="de-DE" altLang="de-DE" sz="2200" smtClean="0"/>
              <a:t>er bei der MMC Regensburg schriftlich erklärt, das er sein Versprechen vor Gott innerhalb der Sodalität nicht mehr erfüllen will oder kann.</a:t>
            </a:r>
          </a:p>
          <a:p>
            <a:pPr eaLnBrk="1" hangingPunct="1"/>
            <a:r>
              <a:rPr lang="de-DE" altLang="de-DE" sz="2200" smtClean="0"/>
              <a:t>In schwerwiegenden Angelegenheiten, die den Grundsätzen der MMC widersprechen, kann auch vom Marianischen Rat festgestellt wird, dass der Sodale sich durch sein Verhalten selbst aus der Gemeinschaft ausschließt. </a:t>
            </a:r>
          </a:p>
          <a:p>
            <a:pPr eaLnBrk="1" hangingPunct="1"/>
            <a:r>
              <a:rPr lang="de-DE" altLang="de-DE" sz="2200" b="1" smtClean="0"/>
              <a:t>Dennoch und ganz besonders dann gilt das Bemühen der Verantwortlichen der brüderlichen Wiedergewinnung des betroffenen Soldalen.</a:t>
            </a:r>
          </a:p>
        </p:txBody>
      </p:sp>
      <p:sp>
        <p:nvSpPr>
          <p:cNvPr id="4" name="Fußzeilenplatzhalter 3"/>
          <p:cNvSpPr>
            <a:spLocks noGrp="1"/>
          </p:cNvSpPr>
          <p:nvPr>
            <p:ph type="ftr" sz="quarter" idx="10"/>
          </p:nvPr>
        </p:nvSpPr>
        <p:spPr/>
        <p:txBody>
          <a:bodyPr/>
          <a:lstStyle/>
          <a:p>
            <a:pPr>
              <a:defRPr/>
            </a:pPr>
            <a:r>
              <a:rPr lang="de-DE" dirty="0"/>
              <a:t>Erfahrungsaustausch </a:t>
            </a:r>
            <a:r>
              <a:rPr lang="de-DE" dirty="0" err="1"/>
              <a:t>Obmännertag</a:t>
            </a:r>
            <a:r>
              <a:rPr lang="de-DE" dirty="0"/>
              <a:t>, Organisatorisches in der MMC, Karlheinz Renner, Präfekt</a:t>
            </a:r>
          </a:p>
        </p:txBody>
      </p:sp>
      <p:sp>
        <p:nvSpPr>
          <p:cNvPr id="21509" name="Datumsplatzhalter 4"/>
          <p:cNvSpPr>
            <a:spLocks noGrp="1"/>
          </p:cNvSpPr>
          <p:nvPr>
            <p:ph type="dt" sz="quarter" idx="11"/>
          </p:nvPr>
        </p:nvSpPr>
        <p:spPr>
          <a:noFill/>
        </p:spPr>
        <p:txBody>
          <a:bodyPr/>
          <a:lstStyle>
            <a:lvl1pPr eaLnBrk="0" hangingPunct="0">
              <a:spcBef>
                <a:spcPct val="20000"/>
              </a:spcBef>
              <a:buChar char="•"/>
              <a:defRPr sz="2400">
                <a:solidFill>
                  <a:srgbClr val="3C3C3C"/>
                </a:solidFill>
                <a:latin typeface="Arial" charset="0"/>
              </a:defRPr>
            </a:lvl1pPr>
            <a:lvl2pPr marL="742950" indent="-285750" eaLnBrk="0" hangingPunct="0">
              <a:spcBef>
                <a:spcPct val="20000"/>
              </a:spcBef>
              <a:buChar char="•"/>
              <a:defRPr sz="2400">
                <a:solidFill>
                  <a:srgbClr val="3C3C3C"/>
                </a:solidFill>
                <a:latin typeface="Arial" charset="0"/>
              </a:defRPr>
            </a:lvl2pPr>
            <a:lvl3pPr marL="1143000" indent="-228600" eaLnBrk="0" hangingPunct="0">
              <a:spcBef>
                <a:spcPct val="20000"/>
              </a:spcBef>
              <a:buChar char="•"/>
              <a:defRPr sz="2400">
                <a:solidFill>
                  <a:srgbClr val="3C3C3C"/>
                </a:solidFill>
                <a:latin typeface="Arial" charset="0"/>
              </a:defRPr>
            </a:lvl3pPr>
            <a:lvl4pPr marL="1600200" indent="-228600" eaLnBrk="0" hangingPunct="0">
              <a:spcBef>
                <a:spcPct val="20000"/>
              </a:spcBef>
              <a:buChar char="•"/>
              <a:defRPr sz="2400">
                <a:solidFill>
                  <a:srgbClr val="3C3C3C"/>
                </a:solidFill>
                <a:latin typeface="Arial" charset="0"/>
              </a:defRPr>
            </a:lvl4pPr>
            <a:lvl5pPr marL="2057400" indent="-228600" eaLnBrk="0" hangingPunct="0">
              <a:spcBef>
                <a:spcPct val="20000"/>
              </a:spcBef>
              <a:buChar char="•"/>
              <a:defRPr sz="2400">
                <a:solidFill>
                  <a:srgbClr val="3C3C3C"/>
                </a:solidFill>
                <a:latin typeface="Arial" charset="0"/>
              </a:defRPr>
            </a:lvl5pPr>
            <a:lvl6pPr marL="2514600" indent="-228600" eaLnBrk="0" fontAlgn="base" hangingPunct="0">
              <a:spcBef>
                <a:spcPct val="20000"/>
              </a:spcBef>
              <a:spcAft>
                <a:spcPct val="0"/>
              </a:spcAft>
              <a:buChar char="•"/>
              <a:defRPr sz="2400">
                <a:solidFill>
                  <a:srgbClr val="3C3C3C"/>
                </a:solidFill>
                <a:latin typeface="Arial" charset="0"/>
              </a:defRPr>
            </a:lvl6pPr>
            <a:lvl7pPr marL="2971800" indent="-228600" eaLnBrk="0" fontAlgn="base" hangingPunct="0">
              <a:spcBef>
                <a:spcPct val="20000"/>
              </a:spcBef>
              <a:spcAft>
                <a:spcPct val="0"/>
              </a:spcAft>
              <a:buChar char="•"/>
              <a:defRPr sz="2400">
                <a:solidFill>
                  <a:srgbClr val="3C3C3C"/>
                </a:solidFill>
                <a:latin typeface="Arial" charset="0"/>
              </a:defRPr>
            </a:lvl7pPr>
            <a:lvl8pPr marL="3429000" indent="-228600" eaLnBrk="0" fontAlgn="base" hangingPunct="0">
              <a:spcBef>
                <a:spcPct val="20000"/>
              </a:spcBef>
              <a:spcAft>
                <a:spcPct val="0"/>
              </a:spcAft>
              <a:buChar char="•"/>
              <a:defRPr sz="2400">
                <a:solidFill>
                  <a:srgbClr val="3C3C3C"/>
                </a:solidFill>
                <a:latin typeface="Arial" charset="0"/>
              </a:defRPr>
            </a:lvl8pPr>
            <a:lvl9pPr marL="3886200" indent="-228600" eaLnBrk="0" fontAlgn="base" hangingPunct="0">
              <a:spcBef>
                <a:spcPct val="20000"/>
              </a:spcBef>
              <a:spcAft>
                <a:spcPct val="0"/>
              </a:spcAft>
              <a:buChar char="•"/>
              <a:defRPr sz="2400">
                <a:solidFill>
                  <a:srgbClr val="3C3C3C"/>
                </a:solidFill>
                <a:latin typeface="Arial" charset="0"/>
              </a:defRPr>
            </a:lvl9pPr>
          </a:lstStyle>
          <a:p>
            <a:pPr>
              <a:spcBef>
                <a:spcPct val="0"/>
              </a:spcBef>
              <a:buFontTx/>
              <a:buNone/>
            </a:pPr>
            <a:r>
              <a:rPr lang="de-DE" altLang="de-DE" sz="1000">
                <a:solidFill>
                  <a:srgbClr val="404040"/>
                </a:solidFill>
              </a:rPr>
              <a:t>22.02.2014</a:t>
            </a:r>
          </a:p>
        </p:txBody>
      </p:sp>
      <p:sp>
        <p:nvSpPr>
          <p:cNvPr id="21510" name="Foliennummernplatzhalter 5"/>
          <p:cNvSpPr>
            <a:spLocks noGrp="1"/>
          </p:cNvSpPr>
          <p:nvPr>
            <p:ph type="sldNum" sz="quarter" idx="12"/>
          </p:nvPr>
        </p:nvSpPr>
        <p:spPr>
          <a:noFill/>
        </p:spPr>
        <p:txBody>
          <a:bodyPr/>
          <a:lstStyle>
            <a:lvl1pPr eaLnBrk="0" hangingPunct="0">
              <a:spcBef>
                <a:spcPct val="20000"/>
              </a:spcBef>
              <a:buChar char="•"/>
              <a:defRPr sz="2400">
                <a:solidFill>
                  <a:srgbClr val="3C3C3C"/>
                </a:solidFill>
                <a:latin typeface="Arial" charset="0"/>
              </a:defRPr>
            </a:lvl1pPr>
            <a:lvl2pPr marL="742950" indent="-285750" eaLnBrk="0" hangingPunct="0">
              <a:spcBef>
                <a:spcPct val="20000"/>
              </a:spcBef>
              <a:buChar char="•"/>
              <a:defRPr sz="2400">
                <a:solidFill>
                  <a:srgbClr val="3C3C3C"/>
                </a:solidFill>
                <a:latin typeface="Arial" charset="0"/>
              </a:defRPr>
            </a:lvl2pPr>
            <a:lvl3pPr marL="1143000" indent="-228600" eaLnBrk="0" hangingPunct="0">
              <a:spcBef>
                <a:spcPct val="20000"/>
              </a:spcBef>
              <a:buChar char="•"/>
              <a:defRPr sz="2400">
                <a:solidFill>
                  <a:srgbClr val="3C3C3C"/>
                </a:solidFill>
                <a:latin typeface="Arial" charset="0"/>
              </a:defRPr>
            </a:lvl3pPr>
            <a:lvl4pPr marL="1600200" indent="-228600" eaLnBrk="0" hangingPunct="0">
              <a:spcBef>
                <a:spcPct val="20000"/>
              </a:spcBef>
              <a:buChar char="•"/>
              <a:defRPr sz="2400">
                <a:solidFill>
                  <a:srgbClr val="3C3C3C"/>
                </a:solidFill>
                <a:latin typeface="Arial" charset="0"/>
              </a:defRPr>
            </a:lvl4pPr>
            <a:lvl5pPr marL="2057400" indent="-228600" eaLnBrk="0" hangingPunct="0">
              <a:spcBef>
                <a:spcPct val="20000"/>
              </a:spcBef>
              <a:buChar char="•"/>
              <a:defRPr sz="2400">
                <a:solidFill>
                  <a:srgbClr val="3C3C3C"/>
                </a:solidFill>
                <a:latin typeface="Arial" charset="0"/>
              </a:defRPr>
            </a:lvl5pPr>
            <a:lvl6pPr marL="2514600" indent="-228600" eaLnBrk="0" fontAlgn="base" hangingPunct="0">
              <a:spcBef>
                <a:spcPct val="20000"/>
              </a:spcBef>
              <a:spcAft>
                <a:spcPct val="0"/>
              </a:spcAft>
              <a:buChar char="•"/>
              <a:defRPr sz="2400">
                <a:solidFill>
                  <a:srgbClr val="3C3C3C"/>
                </a:solidFill>
                <a:latin typeface="Arial" charset="0"/>
              </a:defRPr>
            </a:lvl6pPr>
            <a:lvl7pPr marL="2971800" indent="-228600" eaLnBrk="0" fontAlgn="base" hangingPunct="0">
              <a:spcBef>
                <a:spcPct val="20000"/>
              </a:spcBef>
              <a:spcAft>
                <a:spcPct val="0"/>
              </a:spcAft>
              <a:buChar char="•"/>
              <a:defRPr sz="2400">
                <a:solidFill>
                  <a:srgbClr val="3C3C3C"/>
                </a:solidFill>
                <a:latin typeface="Arial" charset="0"/>
              </a:defRPr>
            </a:lvl7pPr>
            <a:lvl8pPr marL="3429000" indent="-228600" eaLnBrk="0" fontAlgn="base" hangingPunct="0">
              <a:spcBef>
                <a:spcPct val="20000"/>
              </a:spcBef>
              <a:spcAft>
                <a:spcPct val="0"/>
              </a:spcAft>
              <a:buChar char="•"/>
              <a:defRPr sz="2400">
                <a:solidFill>
                  <a:srgbClr val="3C3C3C"/>
                </a:solidFill>
                <a:latin typeface="Arial" charset="0"/>
              </a:defRPr>
            </a:lvl8pPr>
            <a:lvl9pPr marL="3886200" indent="-228600" eaLnBrk="0" fontAlgn="base" hangingPunct="0">
              <a:spcBef>
                <a:spcPct val="20000"/>
              </a:spcBef>
              <a:spcAft>
                <a:spcPct val="0"/>
              </a:spcAft>
              <a:buChar char="•"/>
              <a:defRPr sz="2400">
                <a:solidFill>
                  <a:srgbClr val="3C3C3C"/>
                </a:solidFill>
                <a:latin typeface="Arial" charset="0"/>
              </a:defRPr>
            </a:lvl9pPr>
          </a:lstStyle>
          <a:p>
            <a:pPr>
              <a:spcBef>
                <a:spcPct val="0"/>
              </a:spcBef>
              <a:buFontTx/>
              <a:buNone/>
            </a:pPr>
            <a:fld id="{6CE2AAAD-E0BB-4E3A-8C3D-13949CA38B31}" type="slidenum">
              <a:rPr lang="de-DE" altLang="de-DE" sz="1000" smtClean="0">
                <a:solidFill>
                  <a:srgbClr val="404040"/>
                </a:solidFill>
              </a:rPr>
              <a:pPr>
                <a:spcBef>
                  <a:spcPct val="0"/>
                </a:spcBef>
                <a:buFontTx/>
                <a:buNone/>
              </a:pPr>
              <a:t>18</a:t>
            </a:fld>
            <a:endParaRPr lang="de-DE" altLang="de-DE" sz="1000" smtClean="0">
              <a:solidFill>
                <a:srgbClr val="40404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pPr>
              <a:defRPr/>
            </a:pPr>
            <a:r>
              <a:rPr lang="de-DE" dirty="0"/>
              <a:t>Erfahrungsaustausch </a:t>
            </a:r>
            <a:r>
              <a:rPr lang="de-DE" dirty="0" err="1"/>
              <a:t>Obmännertag</a:t>
            </a:r>
            <a:r>
              <a:rPr lang="de-DE" dirty="0"/>
              <a:t>, Organisatorisches in der MMC, Karlheinz Renner, Präfekt</a:t>
            </a:r>
          </a:p>
        </p:txBody>
      </p:sp>
      <p:sp>
        <p:nvSpPr>
          <p:cNvPr id="22531" name="Datumsplatzhalter 4"/>
          <p:cNvSpPr>
            <a:spLocks noGrp="1"/>
          </p:cNvSpPr>
          <p:nvPr>
            <p:ph type="dt" sz="quarter" idx="11"/>
          </p:nvPr>
        </p:nvSpPr>
        <p:spPr>
          <a:noFill/>
        </p:spPr>
        <p:txBody>
          <a:bodyPr/>
          <a:lstStyle>
            <a:lvl1pPr eaLnBrk="0" hangingPunct="0">
              <a:spcBef>
                <a:spcPct val="20000"/>
              </a:spcBef>
              <a:buChar char="•"/>
              <a:defRPr sz="2400">
                <a:solidFill>
                  <a:srgbClr val="3C3C3C"/>
                </a:solidFill>
                <a:latin typeface="Arial" charset="0"/>
              </a:defRPr>
            </a:lvl1pPr>
            <a:lvl2pPr marL="742950" indent="-285750" eaLnBrk="0" hangingPunct="0">
              <a:spcBef>
                <a:spcPct val="20000"/>
              </a:spcBef>
              <a:buChar char="•"/>
              <a:defRPr sz="2400">
                <a:solidFill>
                  <a:srgbClr val="3C3C3C"/>
                </a:solidFill>
                <a:latin typeface="Arial" charset="0"/>
              </a:defRPr>
            </a:lvl2pPr>
            <a:lvl3pPr marL="1143000" indent="-228600" eaLnBrk="0" hangingPunct="0">
              <a:spcBef>
                <a:spcPct val="20000"/>
              </a:spcBef>
              <a:buChar char="•"/>
              <a:defRPr sz="2400">
                <a:solidFill>
                  <a:srgbClr val="3C3C3C"/>
                </a:solidFill>
                <a:latin typeface="Arial" charset="0"/>
              </a:defRPr>
            </a:lvl3pPr>
            <a:lvl4pPr marL="1600200" indent="-228600" eaLnBrk="0" hangingPunct="0">
              <a:spcBef>
                <a:spcPct val="20000"/>
              </a:spcBef>
              <a:buChar char="•"/>
              <a:defRPr sz="2400">
                <a:solidFill>
                  <a:srgbClr val="3C3C3C"/>
                </a:solidFill>
                <a:latin typeface="Arial" charset="0"/>
              </a:defRPr>
            </a:lvl4pPr>
            <a:lvl5pPr marL="2057400" indent="-228600" eaLnBrk="0" hangingPunct="0">
              <a:spcBef>
                <a:spcPct val="20000"/>
              </a:spcBef>
              <a:buChar char="•"/>
              <a:defRPr sz="2400">
                <a:solidFill>
                  <a:srgbClr val="3C3C3C"/>
                </a:solidFill>
                <a:latin typeface="Arial" charset="0"/>
              </a:defRPr>
            </a:lvl5pPr>
            <a:lvl6pPr marL="2514600" indent="-228600" eaLnBrk="0" fontAlgn="base" hangingPunct="0">
              <a:spcBef>
                <a:spcPct val="20000"/>
              </a:spcBef>
              <a:spcAft>
                <a:spcPct val="0"/>
              </a:spcAft>
              <a:buChar char="•"/>
              <a:defRPr sz="2400">
                <a:solidFill>
                  <a:srgbClr val="3C3C3C"/>
                </a:solidFill>
                <a:latin typeface="Arial" charset="0"/>
              </a:defRPr>
            </a:lvl6pPr>
            <a:lvl7pPr marL="2971800" indent="-228600" eaLnBrk="0" fontAlgn="base" hangingPunct="0">
              <a:spcBef>
                <a:spcPct val="20000"/>
              </a:spcBef>
              <a:spcAft>
                <a:spcPct val="0"/>
              </a:spcAft>
              <a:buChar char="•"/>
              <a:defRPr sz="2400">
                <a:solidFill>
                  <a:srgbClr val="3C3C3C"/>
                </a:solidFill>
                <a:latin typeface="Arial" charset="0"/>
              </a:defRPr>
            </a:lvl7pPr>
            <a:lvl8pPr marL="3429000" indent="-228600" eaLnBrk="0" fontAlgn="base" hangingPunct="0">
              <a:spcBef>
                <a:spcPct val="20000"/>
              </a:spcBef>
              <a:spcAft>
                <a:spcPct val="0"/>
              </a:spcAft>
              <a:buChar char="•"/>
              <a:defRPr sz="2400">
                <a:solidFill>
                  <a:srgbClr val="3C3C3C"/>
                </a:solidFill>
                <a:latin typeface="Arial" charset="0"/>
              </a:defRPr>
            </a:lvl8pPr>
            <a:lvl9pPr marL="3886200" indent="-228600" eaLnBrk="0" fontAlgn="base" hangingPunct="0">
              <a:spcBef>
                <a:spcPct val="20000"/>
              </a:spcBef>
              <a:spcAft>
                <a:spcPct val="0"/>
              </a:spcAft>
              <a:buChar char="•"/>
              <a:defRPr sz="2400">
                <a:solidFill>
                  <a:srgbClr val="3C3C3C"/>
                </a:solidFill>
                <a:latin typeface="Arial" charset="0"/>
              </a:defRPr>
            </a:lvl9pPr>
          </a:lstStyle>
          <a:p>
            <a:pPr>
              <a:spcBef>
                <a:spcPct val="0"/>
              </a:spcBef>
              <a:buFontTx/>
              <a:buNone/>
            </a:pPr>
            <a:r>
              <a:rPr lang="de-DE" altLang="de-DE" sz="1000">
                <a:solidFill>
                  <a:srgbClr val="404040"/>
                </a:solidFill>
              </a:rPr>
              <a:t>22.02.2014</a:t>
            </a:r>
          </a:p>
        </p:txBody>
      </p:sp>
      <p:sp>
        <p:nvSpPr>
          <p:cNvPr id="22532" name="Foliennummernplatzhalter 5"/>
          <p:cNvSpPr>
            <a:spLocks noGrp="1"/>
          </p:cNvSpPr>
          <p:nvPr>
            <p:ph type="sldNum" sz="quarter" idx="12"/>
          </p:nvPr>
        </p:nvSpPr>
        <p:spPr>
          <a:noFill/>
        </p:spPr>
        <p:txBody>
          <a:bodyPr/>
          <a:lstStyle>
            <a:lvl1pPr eaLnBrk="0" hangingPunct="0">
              <a:spcBef>
                <a:spcPct val="20000"/>
              </a:spcBef>
              <a:buChar char="•"/>
              <a:defRPr sz="2400">
                <a:solidFill>
                  <a:srgbClr val="3C3C3C"/>
                </a:solidFill>
                <a:latin typeface="Arial" charset="0"/>
              </a:defRPr>
            </a:lvl1pPr>
            <a:lvl2pPr marL="742950" indent="-285750" eaLnBrk="0" hangingPunct="0">
              <a:spcBef>
                <a:spcPct val="20000"/>
              </a:spcBef>
              <a:buChar char="•"/>
              <a:defRPr sz="2400">
                <a:solidFill>
                  <a:srgbClr val="3C3C3C"/>
                </a:solidFill>
                <a:latin typeface="Arial" charset="0"/>
              </a:defRPr>
            </a:lvl2pPr>
            <a:lvl3pPr marL="1143000" indent="-228600" eaLnBrk="0" hangingPunct="0">
              <a:spcBef>
                <a:spcPct val="20000"/>
              </a:spcBef>
              <a:buChar char="•"/>
              <a:defRPr sz="2400">
                <a:solidFill>
                  <a:srgbClr val="3C3C3C"/>
                </a:solidFill>
                <a:latin typeface="Arial" charset="0"/>
              </a:defRPr>
            </a:lvl3pPr>
            <a:lvl4pPr marL="1600200" indent="-228600" eaLnBrk="0" hangingPunct="0">
              <a:spcBef>
                <a:spcPct val="20000"/>
              </a:spcBef>
              <a:buChar char="•"/>
              <a:defRPr sz="2400">
                <a:solidFill>
                  <a:srgbClr val="3C3C3C"/>
                </a:solidFill>
                <a:latin typeface="Arial" charset="0"/>
              </a:defRPr>
            </a:lvl4pPr>
            <a:lvl5pPr marL="2057400" indent="-228600" eaLnBrk="0" hangingPunct="0">
              <a:spcBef>
                <a:spcPct val="20000"/>
              </a:spcBef>
              <a:buChar char="•"/>
              <a:defRPr sz="2400">
                <a:solidFill>
                  <a:srgbClr val="3C3C3C"/>
                </a:solidFill>
                <a:latin typeface="Arial" charset="0"/>
              </a:defRPr>
            </a:lvl5pPr>
            <a:lvl6pPr marL="2514600" indent="-228600" eaLnBrk="0" fontAlgn="base" hangingPunct="0">
              <a:spcBef>
                <a:spcPct val="20000"/>
              </a:spcBef>
              <a:spcAft>
                <a:spcPct val="0"/>
              </a:spcAft>
              <a:buChar char="•"/>
              <a:defRPr sz="2400">
                <a:solidFill>
                  <a:srgbClr val="3C3C3C"/>
                </a:solidFill>
                <a:latin typeface="Arial" charset="0"/>
              </a:defRPr>
            </a:lvl6pPr>
            <a:lvl7pPr marL="2971800" indent="-228600" eaLnBrk="0" fontAlgn="base" hangingPunct="0">
              <a:spcBef>
                <a:spcPct val="20000"/>
              </a:spcBef>
              <a:spcAft>
                <a:spcPct val="0"/>
              </a:spcAft>
              <a:buChar char="•"/>
              <a:defRPr sz="2400">
                <a:solidFill>
                  <a:srgbClr val="3C3C3C"/>
                </a:solidFill>
                <a:latin typeface="Arial" charset="0"/>
              </a:defRPr>
            </a:lvl7pPr>
            <a:lvl8pPr marL="3429000" indent="-228600" eaLnBrk="0" fontAlgn="base" hangingPunct="0">
              <a:spcBef>
                <a:spcPct val="20000"/>
              </a:spcBef>
              <a:spcAft>
                <a:spcPct val="0"/>
              </a:spcAft>
              <a:buChar char="•"/>
              <a:defRPr sz="2400">
                <a:solidFill>
                  <a:srgbClr val="3C3C3C"/>
                </a:solidFill>
                <a:latin typeface="Arial" charset="0"/>
              </a:defRPr>
            </a:lvl8pPr>
            <a:lvl9pPr marL="3886200" indent="-228600" eaLnBrk="0" fontAlgn="base" hangingPunct="0">
              <a:spcBef>
                <a:spcPct val="20000"/>
              </a:spcBef>
              <a:spcAft>
                <a:spcPct val="0"/>
              </a:spcAft>
              <a:buChar char="•"/>
              <a:defRPr sz="2400">
                <a:solidFill>
                  <a:srgbClr val="3C3C3C"/>
                </a:solidFill>
                <a:latin typeface="Arial" charset="0"/>
              </a:defRPr>
            </a:lvl9pPr>
          </a:lstStyle>
          <a:p>
            <a:pPr>
              <a:spcBef>
                <a:spcPct val="0"/>
              </a:spcBef>
              <a:buFontTx/>
              <a:buNone/>
            </a:pPr>
            <a:fld id="{5F26B234-8E2B-4D84-B4D8-8B10A2CB2A90}" type="slidenum">
              <a:rPr lang="de-DE" altLang="de-DE" sz="1000" smtClean="0">
                <a:solidFill>
                  <a:srgbClr val="404040"/>
                </a:solidFill>
              </a:rPr>
              <a:pPr>
                <a:spcBef>
                  <a:spcPct val="0"/>
                </a:spcBef>
                <a:buFontTx/>
                <a:buNone/>
              </a:pPr>
              <a:t>19</a:t>
            </a:fld>
            <a:endParaRPr lang="de-DE" altLang="de-DE" sz="1000" smtClean="0">
              <a:solidFill>
                <a:srgbClr val="404040"/>
              </a:solidFill>
            </a:endParaRPr>
          </a:p>
        </p:txBody>
      </p:sp>
      <p:pic>
        <p:nvPicPr>
          <p:cNvPr id="9" name="Grafik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7800" y="636588"/>
            <a:ext cx="8694738" cy="578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fik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125" y="639763"/>
            <a:ext cx="8766175" cy="577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5000"/>
                                        <p:tgtEl>
                                          <p:spTgt spid="9"/>
                                        </p:tgtEl>
                                      </p:cBhvr>
                                    </p:animEffect>
                                  </p:childTnLst>
                                </p:cTn>
                              </p:par>
                            </p:childTnLst>
                          </p:cTn>
                        </p:par>
                        <p:par>
                          <p:cTn id="8" fill="hold" nodeType="afterGroup">
                            <p:stCondLst>
                              <p:cond delay="5000"/>
                            </p:stCondLst>
                            <p:childTnLst>
                              <p:par>
                                <p:cTn id="9" presetID="21" presetClass="entr" presetSubtype="1" fill="hold" nodeType="afterEffect">
                                  <p:stCondLst>
                                    <p:cond delay="500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a:xfrm>
            <a:off x="196850" y="936625"/>
            <a:ext cx="8001000" cy="454025"/>
          </a:xfrm>
        </p:spPr>
        <p:txBody>
          <a:bodyPr/>
          <a:lstStyle/>
          <a:p>
            <a:pPr eaLnBrk="1" hangingPunct="1"/>
            <a:r>
              <a:rPr lang="de-DE" altLang="de-DE" smtClean="0"/>
              <a:t>Die Marianische Männer-Congregation</a:t>
            </a:r>
            <a:br>
              <a:rPr lang="de-DE" altLang="de-DE" smtClean="0"/>
            </a:br>
            <a:endParaRPr lang="de-DE" altLang="de-DE" smtClean="0"/>
          </a:p>
        </p:txBody>
      </p:sp>
      <p:sp>
        <p:nvSpPr>
          <p:cNvPr id="4" name="Fußzeilenplatzhalter 3"/>
          <p:cNvSpPr>
            <a:spLocks noGrp="1"/>
          </p:cNvSpPr>
          <p:nvPr>
            <p:ph type="ftr" sz="quarter" idx="10"/>
          </p:nvPr>
        </p:nvSpPr>
        <p:spPr/>
        <p:txBody>
          <a:bodyPr/>
          <a:lstStyle/>
          <a:p>
            <a:pPr>
              <a:defRPr/>
            </a:pPr>
            <a:r>
              <a:rPr lang="de-DE" dirty="0"/>
              <a:t>Erfahrungsaustausch </a:t>
            </a:r>
            <a:r>
              <a:rPr lang="de-DE" dirty="0" err="1"/>
              <a:t>Obmännertag</a:t>
            </a:r>
            <a:r>
              <a:rPr lang="de-DE" dirty="0"/>
              <a:t>, Organisatorisches in der MMC, Karlheinz Renner, Präfekt</a:t>
            </a:r>
          </a:p>
        </p:txBody>
      </p:sp>
      <p:sp>
        <p:nvSpPr>
          <p:cNvPr id="5124" name="Datumsplatzhalter 4"/>
          <p:cNvSpPr>
            <a:spLocks noGrp="1"/>
          </p:cNvSpPr>
          <p:nvPr>
            <p:ph type="dt" sz="quarter" idx="11"/>
          </p:nvPr>
        </p:nvSpPr>
        <p:spPr>
          <a:noFill/>
        </p:spPr>
        <p:txBody>
          <a:bodyPr/>
          <a:lstStyle>
            <a:lvl1pPr eaLnBrk="0" hangingPunct="0">
              <a:spcBef>
                <a:spcPct val="20000"/>
              </a:spcBef>
              <a:buChar char="•"/>
              <a:defRPr sz="2400">
                <a:solidFill>
                  <a:srgbClr val="3C3C3C"/>
                </a:solidFill>
                <a:latin typeface="Arial" charset="0"/>
              </a:defRPr>
            </a:lvl1pPr>
            <a:lvl2pPr marL="742950" indent="-285750" eaLnBrk="0" hangingPunct="0">
              <a:spcBef>
                <a:spcPct val="20000"/>
              </a:spcBef>
              <a:buChar char="•"/>
              <a:defRPr sz="2400">
                <a:solidFill>
                  <a:srgbClr val="3C3C3C"/>
                </a:solidFill>
                <a:latin typeface="Arial" charset="0"/>
              </a:defRPr>
            </a:lvl2pPr>
            <a:lvl3pPr marL="1143000" indent="-228600" eaLnBrk="0" hangingPunct="0">
              <a:spcBef>
                <a:spcPct val="20000"/>
              </a:spcBef>
              <a:buChar char="•"/>
              <a:defRPr sz="2400">
                <a:solidFill>
                  <a:srgbClr val="3C3C3C"/>
                </a:solidFill>
                <a:latin typeface="Arial" charset="0"/>
              </a:defRPr>
            </a:lvl3pPr>
            <a:lvl4pPr marL="1600200" indent="-228600" eaLnBrk="0" hangingPunct="0">
              <a:spcBef>
                <a:spcPct val="20000"/>
              </a:spcBef>
              <a:buChar char="•"/>
              <a:defRPr sz="2400">
                <a:solidFill>
                  <a:srgbClr val="3C3C3C"/>
                </a:solidFill>
                <a:latin typeface="Arial" charset="0"/>
              </a:defRPr>
            </a:lvl4pPr>
            <a:lvl5pPr marL="2057400" indent="-228600" eaLnBrk="0" hangingPunct="0">
              <a:spcBef>
                <a:spcPct val="20000"/>
              </a:spcBef>
              <a:buChar char="•"/>
              <a:defRPr sz="2400">
                <a:solidFill>
                  <a:srgbClr val="3C3C3C"/>
                </a:solidFill>
                <a:latin typeface="Arial" charset="0"/>
              </a:defRPr>
            </a:lvl5pPr>
            <a:lvl6pPr marL="2514600" indent="-228600" eaLnBrk="0" fontAlgn="base" hangingPunct="0">
              <a:spcBef>
                <a:spcPct val="20000"/>
              </a:spcBef>
              <a:spcAft>
                <a:spcPct val="0"/>
              </a:spcAft>
              <a:buChar char="•"/>
              <a:defRPr sz="2400">
                <a:solidFill>
                  <a:srgbClr val="3C3C3C"/>
                </a:solidFill>
                <a:latin typeface="Arial" charset="0"/>
              </a:defRPr>
            </a:lvl6pPr>
            <a:lvl7pPr marL="2971800" indent="-228600" eaLnBrk="0" fontAlgn="base" hangingPunct="0">
              <a:spcBef>
                <a:spcPct val="20000"/>
              </a:spcBef>
              <a:spcAft>
                <a:spcPct val="0"/>
              </a:spcAft>
              <a:buChar char="•"/>
              <a:defRPr sz="2400">
                <a:solidFill>
                  <a:srgbClr val="3C3C3C"/>
                </a:solidFill>
                <a:latin typeface="Arial" charset="0"/>
              </a:defRPr>
            </a:lvl7pPr>
            <a:lvl8pPr marL="3429000" indent="-228600" eaLnBrk="0" fontAlgn="base" hangingPunct="0">
              <a:spcBef>
                <a:spcPct val="20000"/>
              </a:spcBef>
              <a:spcAft>
                <a:spcPct val="0"/>
              </a:spcAft>
              <a:buChar char="•"/>
              <a:defRPr sz="2400">
                <a:solidFill>
                  <a:srgbClr val="3C3C3C"/>
                </a:solidFill>
                <a:latin typeface="Arial" charset="0"/>
              </a:defRPr>
            </a:lvl8pPr>
            <a:lvl9pPr marL="3886200" indent="-228600" eaLnBrk="0" fontAlgn="base" hangingPunct="0">
              <a:spcBef>
                <a:spcPct val="20000"/>
              </a:spcBef>
              <a:spcAft>
                <a:spcPct val="0"/>
              </a:spcAft>
              <a:buChar char="•"/>
              <a:defRPr sz="2400">
                <a:solidFill>
                  <a:srgbClr val="3C3C3C"/>
                </a:solidFill>
                <a:latin typeface="Arial" charset="0"/>
              </a:defRPr>
            </a:lvl9pPr>
          </a:lstStyle>
          <a:p>
            <a:pPr>
              <a:spcBef>
                <a:spcPct val="0"/>
              </a:spcBef>
              <a:buFontTx/>
              <a:buNone/>
            </a:pPr>
            <a:r>
              <a:rPr lang="de-DE" altLang="de-DE" sz="1000">
                <a:solidFill>
                  <a:srgbClr val="404040"/>
                </a:solidFill>
              </a:rPr>
              <a:t>22.02.2014</a:t>
            </a:r>
          </a:p>
        </p:txBody>
      </p:sp>
      <p:sp>
        <p:nvSpPr>
          <p:cNvPr id="5125" name="Foliennummernplatzhalter 5"/>
          <p:cNvSpPr>
            <a:spLocks noGrp="1"/>
          </p:cNvSpPr>
          <p:nvPr>
            <p:ph type="sldNum" sz="quarter" idx="12"/>
          </p:nvPr>
        </p:nvSpPr>
        <p:spPr>
          <a:noFill/>
        </p:spPr>
        <p:txBody>
          <a:bodyPr/>
          <a:lstStyle>
            <a:lvl1pPr eaLnBrk="0" hangingPunct="0">
              <a:spcBef>
                <a:spcPct val="20000"/>
              </a:spcBef>
              <a:buChar char="•"/>
              <a:defRPr sz="2400">
                <a:solidFill>
                  <a:srgbClr val="3C3C3C"/>
                </a:solidFill>
                <a:latin typeface="Arial" charset="0"/>
              </a:defRPr>
            </a:lvl1pPr>
            <a:lvl2pPr marL="742950" indent="-285750" eaLnBrk="0" hangingPunct="0">
              <a:spcBef>
                <a:spcPct val="20000"/>
              </a:spcBef>
              <a:buChar char="•"/>
              <a:defRPr sz="2400">
                <a:solidFill>
                  <a:srgbClr val="3C3C3C"/>
                </a:solidFill>
                <a:latin typeface="Arial" charset="0"/>
              </a:defRPr>
            </a:lvl2pPr>
            <a:lvl3pPr marL="1143000" indent="-228600" eaLnBrk="0" hangingPunct="0">
              <a:spcBef>
                <a:spcPct val="20000"/>
              </a:spcBef>
              <a:buChar char="•"/>
              <a:defRPr sz="2400">
                <a:solidFill>
                  <a:srgbClr val="3C3C3C"/>
                </a:solidFill>
                <a:latin typeface="Arial" charset="0"/>
              </a:defRPr>
            </a:lvl3pPr>
            <a:lvl4pPr marL="1600200" indent="-228600" eaLnBrk="0" hangingPunct="0">
              <a:spcBef>
                <a:spcPct val="20000"/>
              </a:spcBef>
              <a:buChar char="•"/>
              <a:defRPr sz="2400">
                <a:solidFill>
                  <a:srgbClr val="3C3C3C"/>
                </a:solidFill>
                <a:latin typeface="Arial" charset="0"/>
              </a:defRPr>
            </a:lvl4pPr>
            <a:lvl5pPr marL="2057400" indent="-228600" eaLnBrk="0" hangingPunct="0">
              <a:spcBef>
                <a:spcPct val="20000"/>
              </a:spcBef>
              <a:buChar char="•"/>
              <a:defRPr sz="2400">
                <a:solidFill>
                  <a:srgbClr val="3C3C3C"/>
                </a:solidFill>
                <a:latin typeface="Arial" charset="0"/>
              </a:defRPr>
            </a:lvl5pPr>
            <a:lvl6pPr marL="2514600" indent="-228600" eaLnBrk="0" fontAlgn="base" hangingPunct="0">
              <a:spcBef>
                <a:spcPct val="20000"/>
              </a:spcBef>
              <a:spcAft>
                <a:spcPct val="0"/>
              </a:spcAft>
              <a:buChar char="•"/>
              <a:defRPr sz="2400">
                <a:solidFill>
                  <a:srgbClr val="3C3C3C"/>
                </a:solidFill>
                <a:latin typeface="Arial" charset="0"/>
              </a:defRPr>
            </a:lvl6pPr>
            <a:lvl7pPr marL="2971800" indent="-228600" eaLnBrk="0" fontAlgn="base" hangingPunct="0">
              <a:spcBef>
                <a:spcPct val="20000"/>
              </a:spcBef>
              <a:spcAft>
                <a:spcPct val="0"/>
              </a:spcAft>
              <a:buChar char="•"/>
              <a:defRPr sz="2400">
                <a:solidFill>
                  <a:srgbClr val="3C3C3C"/>
                </a:solidFill>
                <a:latin typeface="Arial" charset="0"/>
              </a:defRPr>
            </a:lvl7pPr>
            <a:lvl8pPr marL="3429000" indent="-228600" eaLnBrk="0" fontAlgn="base" hangingPunct="0">
              <a:spcBef>
                <a:spcPct val="20000"/>
              </a:spcBef>
              <a:spcAft>
                <a:spcPct val="0"/>
              </a:spcAft>
              <a:buChar char="•"/>
              <a:defRPr sz="2400">
                <a:solidFill>
                  <a:srgbClr val="3C3C3C"/>
                </a:solidFill>
                <a:latin typeface="Arial" charset="0"/>
              </a:defRPr>
            </a:lvl8pPr>
            <a:lvl9pPr marL="3886200" indent="-228600" eaLnBrk="0" fontAlgn="base" hangingPunct="0">
              <a:spcBef>
                <a:spcPct val="20000"/>
              </a:spcBef>
              <a:spcAft>
                <a:spcPct val="0"/>
              </a:spcAft>
              <a:buChar char="•"/>
              <a:defRPr sz="2400">
                <a:solidFill>
                  <a:srgbClr val="3C3C3C"/>
                </a:solidFill>
                <a:latin typeface="Arial" charset="0"/>
              </a:defRPr>
            </a:lvl9pPr>
          </a:lstStyle>
          <a:p>
            <a:pPr>
              <a:spcBef>
                <a:spcPct val="0"/>
              </a:spcBef>
              <a:buFontTx/>
              <a:buNone/>
            </a:pPr>
            <a:fld id="{B1A4FDF2-2B24-4EC4-8856-A414C034A26A}" type="slidenum">
              <a:rPr lang="de-DE" altLang="de-DE" sz="1000" smtClean="0">
                <a:solidFill>
                  <a:srgbClr val="404040"/>
                </a:solidFill>
              </a:rPr>
              <a:pPr>
                <a:spcBef>
                  <a:spcPct val="0"/>
                </a:spcBef>
                <a:buFontTx/>
                <a:buNone/>
              </a:pPr>
              <a:t>2</a:t>
            </a:fld>
            <a:endParaRPr lang="de-DE" altLang="de-DE" sz="1000" smtClean="0">
              <a:solidFill>
                <a:srgbClr val="404040"/>
              </a:solidFill>
            </a:endParaRPr>
          </a:p>
        </p:txBody>
      </p:sp>
      <p:pic>
        <p:nvPicPr>
          <p:cNvPr id="8" name="Inhaltsplatzhalter 7"/>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44525" y="1414463"/>
            <a:ext cx="7407275" cy="4935537"/>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de-DE" dirty="0"/>
              <a:t>Erfahrungsaustausch </a:t>
            </a:r>
            <a:r>
              <a:rPr lang="de-DE" dirty="0" err="1"/>
              <a:t>Obmännertag</a:t>
            </a:r>
            <a:r>
              <a:rPr lang="de-DE" dirty="0"/>
              <a:t>, Organisatorisches in der MMC, Karlheinz Renner, Präfekt</a:t>
            </a:r>
          </a:p>
        </p:txBody>
      </p:sp>
      <p:sp>
        <p:nvSpPr>
          <p:cNvPr id="23555" name="Datumsplatzhalter 3"/>
          <p:cNvSpPr>
            <a:spLocks noGrp="1"/>
          </p:cNvSpPr>
          <p:nvPr>
            <p:ph type="dt" sz="quarter" idx="11"/>
          </p:nvPr>
        </p:nvSpPr>
        <p:spPr>
          <a:noFill/>
        </p:spPr>
        <p:txBody>
          <a:bodyPr/>
          <a:lstStyle>
            <a:lvl1pPr eaLnBrk="0" hangingPunct="0">
              <a:spcBef>
                <a:spcPct val="20000"/>
              </a:spcBef>
              <a:buChar char="•"/>
              <a:defRPr sz="2400">
                <a:solidFill>
                  <a:srgbClr val="3C3C3C"/>
                </a:solidFill>
                <a:latin typeface="Arial" charset="0"/>
              </a:defRPr>
            </a:lvl1pPr>
            <a:lvl2pPr marL="742950" indent="-285750" eaLnBrk="0" hangingPunct="0">
              <a:spcBef>
                <a:spcPct val="20000"/>
              </a:spcBef>
              <a:buChar char="•"/>
              <a:defRPr sz="2400">
                <a:solidFill>
                  <a:srgbClr val="3C3C3C"/>
                </a:solidFill>
                <a:latin typeface="Arial" charset="0"/>
              </a:defRPr>
            </a:lvl2pPr>
            <a:lvl3pPr marL="1143000" indent="-228600" eaLnBrk="0" hangingPunct="0">
              <a:spcBef>
                <a:spcPct val="20000"/>
              </a:spcBef>
              <a:buChar char="•"/>
              <a:defRPr sz="2400">
                <a:solidFill>
                  <a:srgbClr val="3C3C3C"/>
                </a:solidFill>
                <a:latin typeface="Arial" charset="0"/>
              </a:defRPr>
            </a:lvl3pPr>
            <a:lvl4pPr marL="1600200" indent="-228600" eaLnBrk="0" hangingPunct="0">
              <a:spcBef>
                <a:spcPct val="20000"/>
              </a:spcBef>
              <a:buChar char="•"/>
              <a:defRPr sz="2400">
                <a:solidFill>
                  <a:srgbClr val="3C3C3C"/>
                </a:solidFill>
                <a:latin typeface="Arial" charset="0"/>
              </a:defRPr>
            </a:lvl4pPr>
            <a:lvl5pPr marL="2057400" indent="-228600" eaLnBrk="0" hangingPunct="0">
              <a:spcBef>
                <a:spcPct val="20000"/>
              </a:spcBef>
              <a:buChar char="•"/>
              <a:defRPr sz="2400">
                <a:solidFill>
                  <a:srgbClr val="3C3C3C"/>
                </a:solidFill>
                <a:latin typeface="Arial" charset="0"/>
              </a:defRPr>
            </a:lvl5pPr>
            <a:lvl6pPr marL="2514600" indent="-228600" eaLnBrk="0" fontAlgn="base" hangingPunct="0">
              <a:spcBef>
                <a:spcPct val="20000"/>
              </a:spcBef>
              <a:spcAft>
                <a:spcPct val="0"/>
              </a:spcAft>
              <a:buChar char="•"/>
              <a:defRPr sz="2400">
                <a:solidFill>
                  <a:srgbClr val="3C3C3C"/>
                </a:solidFill>
                <a:latin typeface="Arial" charset="0"/>
              </a:defRPr>
            </a:lvl6pPr>
            <a:lvl7pPr marL="2971800" indent="-228600" eaLnBrk="0" fontAlgn="base" hangingPunct="0">
              <a:spcBef>
                <a:spcPct val="20000"/>
              </a:spcBef>
              <a:spcAft>
                <a:spcPct val="0"/>
              </a:spcAft>
              <a:buChar char="•"/>
              <a:defRPr sz="2400">
                <a:solidFill>
                  <a:srgbClr val="3C3C3C"/>
                </a:solidFill>
                <a:latin typeface="Arial" charset="0"/>
              </a:defRPr>
            </a:lvl7pPr>
            <a:lvl8pPr marL="3429000" indent="-228600" eaLnBrk="0" fontAlgn="base" hangingPunct="0">
              <a:spcBef>
                <a:spcPct val="20000"/>
              </a:spcBef>
              <a:spcAft>
                <a:spcPct val="0"/>
              </a:spcAft>
              <a:buChar char="•"/>
              <a:defRPr sz="2400">
                <a:solidFill>
                  <a:srgbClr val="3C3C3C"/>
                </a:solidFill>
                <a:latin typeface="Arial" charset="0"/>
              </a:defRPr>
            </a:lvl8pPr>
            <a:lvl9pPr marL="3886200" indent="-228600" eaLnBrk="0" fontAlgn="base" hangingPunct="0">
              <a:spcBef>
                <a:spcPct val="20000"/>
              </a:spcBef>
              <a:spcAft>
                <a:spcPct val="0"/>
              </a:spcAft>
              <a:buChar char="•"/>
              <a:defRPr sz="2400">
                <a:solidFill>
                  <a:srgbClr val="3C3C3C"/>
                </a:solidFill>
                <a:latin typeface="Arial" charset="0"/>
              </a:defRPr>
            </a:lvl9pPr>
          </a:lstStyle>
          <a:p>
            <a:pPr>
              <a:spcBef>
                <a:spcPct val="0"/>
              </a:spcBef>
              <a:buFontTx/>
              <a:buNone/>
            </a:pPr>
            <a:r>
              <a:rPr lang="de-DE" altLang="de-DE" sz="1000">
                <a:solidFill>
                  <a:srgbClr val="404040"/>
                </a:solidFill>
              </a:rPr>
              <a:t>22.02.2014</a:t>
            </a:r>
          </a:p>
        </p:txBody>
      </p:sp>
      <p:sp>
        <p:nvSpPr>
          <p:cNvPr id="23556" name="Foliennummernplatzhalter 4"/>
          <p:cNvSpPr>
            <a:spLocks noGrp="1"/>
          </p:cNvSpPr>
          <p:nvPr>
            <p:ph type="sldNum" sz="quarter" idx="12"/>
          </p:nvPr>
        </p:nvSpPr>
        <p:spPr>
          <a:noFill/>
        </p:spPr>
        <p:txBody>
          <a:bodyPr/>
          <a:lstStyle>
            <a:lvl1pPr eaLnBrk="0" hangingPunct="0">
              <a:spcBef>
                <a:spcPct val="20000"/>
              </a:spcBef>
              <a:buChar char="•"/>
              <a:defRPr sz="2400">
                <a:solidFill>
                  <a:srgbClr val="3C3C3C"/>
                </a:solidFill>
                <a:latin typeface="Arial" charset="0"/>
              </a:defRPr>
            </a:lvl1pPr>
            <a:lvl2pPr marL="742950" indent="-285750" eaLnBrk="0" hangingPunct="0">
              <a:spcBef>
                <a:spcPct val="20000"/>
              </a:spcBef>
              <a:buChar char="•"/>
              <a:defRPr sz="2400">
                <a:solidFill>
                  <a:srgbClr val="3C3C3C"/>
                </a:solidFill>
                <a:latin typeface="Arial" charset="0"/>
              </a:defRPr>
            </a:lvl2pPr>
            <a:lvl3pPr marL="1143000" indent="-228600" eaLnBrk="0" hangingPunct="0">
              <a:spcBef>
                <a:spcPct val="20000"/>
              </a:spcBef>
              <a:buChar char="•"/>
              <a:defRPr sz="2400">
                <a:solidFill>
                  <a:srgbClr val="3C3C3C"/>
                </a:solidFill>
                <a:latin typeface="Arial" charset="0"/>
              </a:defRPr>
            </a:lvl3pPr>
            <a:lvl4pPr marL="1600200" indent="-228600" eaLnBrk="0" hangingPunct="0">
              <a:spcBef>
                <a:spcPct val="20000"/>
              </a:spcBef>
              <a:buChar char="•"/>
              <a:defRPr sz="2400">
                <a:solidFill>
                  <a:srgbClr val="3C3C3C"/>
                </a:solidFill>
                <a:latin typeface="Arial" charset="0"/>
              </a:defRPr>
            </a:lvl4pPr>
            <a:lvl5pPr marL="2057400" indent="-228600" eaLnBrk="0" hangingPunct="0">
              <a:spcBef>
                <a:spcPct val="20000"/>
              </a:spcBef>
              <a:buChar char="•"/>
              <a:defRPr sz="2400">
                <a:solidFill>
                  <a:srgbClr val="3C3C3C"/>
                </a:solidFill>
                <a:latin typeface="Arial" charset="0"/>
              </a:defRPr>
            </a:lvl5pPr>
            <a:lvl6pPr marL="2514600" indent="-228600" eaLnBrk="0" fontAlgn="base" hangingPunct="0">
              <a:spcBef>
                <a:spcPct val="20000"/>
              </a:spcBef>
              <a:spcAft>
                <a:spcPct val="0"/>
              </a:spcAft>
              <a:buChar char="•"/>
              <a:defRPr sz="2400">
                <a:solidFill>
                  <a:srgbClr val="3C3C3C"/>
                </a:solidFill>
                <a:latin typeface="Arial" charset="0"/>
              </a:defRPr>
            </a:lvl6pPr>
            <a:lvl7pPr marL="2971800" indent="-228600" eaLnBrk="0" fontAlgn="base" hangingPunct="0">
              <a:spcBef>
                <a:spcPct val="20000"/>
              </a:spcBef>
              <a:spcAft>
                <a:spcPct val="0"/>
              </a:spcAft>
              <a:buChar char="•"/>
              <a:defRPr sz="2400">
                <a:solidFill>
                  <a:srgbClr val="3C3C3C"/>
                </a:solidFill>
                <a:latin typeface="Arial" charset="0"/>
              </a:defRPr>
            </a:lvl7pPr>
            <a:lvl8pPr marL="3429000" indent="-228600" eaLnBrk="0" fontAlgn="base" hangingPunct="0">
              <a:spcBef>
                <a:spcPct val="20000"/>
              </a:spcBef>
              <a:spcAft>
                <a:spcPct val="0"/>
              </a:spcAft>
              <a:buChar char="•"/>
              <a:defRPr sz="2400">
                <a:solidFill>
                  <a:srgbClr val="3C3C3C"/>
                </a:solidFill>
                <a:latin typeface="Arial" charset="0"/>
              </a:defRPr>
            </a:lvl8pPr>
            <a:lvl9pPr marL="3886200" indent="-228600" eaLnBrk="0" fontAlgn="base" hangingPunct="0">
              <a:spcBef>
                <a:spcPct val="20000"/>
              </a:spcBef>
              <a:spcAft>
                <a:spcPct val="0"/>
              </a:spcAft>
              <a:buChar char="•"/>
              <a:defRPr sz="2400">
                <a:solidFill>
                  <a:srgbClr val="3C3C3C"/>
                </a:solidFill>
                <a:latin typeface="Arial" charset="0"/>
              </a:defRPr>
            </a:lvl9pPr>
          </a:lstStyle>
          <a:p>
            <a:pPr>
              <a:spcBef>
                <a:spcPct val="0"/>
              </a:spcBef>
              <a:buFontTx/>
              <a:buNone/>
            </a:pPr>
            <a:fld id="{9F8080FD-7CB4-43F3-98DE-D5A536E0EF7A}" type="slidenum">
              <a:rPr lang="de-DE" altLang="de-DE" sz="1000" smtClean="0">
                <a:solidFill>
                  <a:srgbClr val="404040"/>
                </a:solidFill>
              </a:rPr>
              <a:pPr>
                <a:spcBef>
                  <a:spcPct val="0"/>
                </a:spcBef>
                <a:buFontTx/>
                <a:buNone/>
              </a:pPr>
              <a:t>20</a:t>
            </a:fld>
            <a:endParaRPr lang="de-DE" altLang="de-DE" sz="1000" smtClean="0">
              <a:solidFill>
                <a:srgbClr val="404040"/>
              </a:solidFill>
            </a:endParaRPr>
          </a:p>
        </p:txBody>
      </p:sp>
      <p:sp>
        <p:nvSpPr>
          <p:cNvPr id="23557" name="Rectangle 4"/>
          <p:cNvSpPr>
            <a:spLocks noGrp="1" noChangeArrowheads="1"/>
          </p:cNvSpPr>
          <p:nvPr>
            <p:ph type="title"/>
          </p:nvPr>
        </p:nvSpPr>
        <p:spPr>
          <a:xfrm>
            <a:off x="533400" y="2286000"/>
            <a:ext cx="7543800" cy="2054225"/>
          </a:xfrm>
        </p:spPr>
        <p:txBody>
          <a:bodyPr/>
          <a:lstStyle/>
          <a:p>
            <a:pPr eaLnBrk="1" hangingPunct="1"/>
            <a:r>
              <a:rPr lang="de-DE" altLang="de-DE" sz="5400" smtClean="0"/>
              <a:t>Vielen Dank für</a:t>
            </a:r>
            <a:br>
              <a:rPr lang="de-DE" altLang="de-DE" sz="5400" smtClean="0"/>
            </a:br>
            <a:r>
              <a:rPr lang="de-DE" altLang="de-DE" sz="5400" smtClean="0"/>
              <a:t>die Aufmerksamkeit!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p:txBody>
          <a:bodyPr/>
          <a:lstStyle/>
          <a:p>
            <a:pPr eaLnBrk="1" hangingPunct="1"/>
            <a:r>
              <a:rPr lang="de-DE" altLang="de-DE" smtClean="0"/>
              <a:t>Die Geschichte der MMC</a:t>
            </a:r>
          </a:p>
        </p:txBody>
      </p:sp>
      <p:sp>
        <p:nvSpPr>
          <p:cNvPr id="3" name="Inhaltsplatzhalter 2"/>
          <p:cNvSpPr>
            <a:spLocks noGrp="1"/>
          </p:cNvSpPr>
          <p:nvPr>
            <p:ph idx="1"/>
          </p:nvPr>
        </p:nvSpPr>
        <p:spPr>
          <a:xfrm>
            <a:off x="242888" y="1508125"/>
            <a:ext cx="8172450" cy="4903788"/>
          </a:xfrm>
        </p:spPr>
        <p:txBody>
          <a:bodyPr/>
          <a:lstStyle/>
          <a:p>
            <a:pPr eaLnBrk="1" hangingPunct="1"/>
            <a:r>
              <a:rPr lang="de-DE" altLang="de-DE" sz="1600" b="1" smtClean="0"/>
              <a:t>1563:</a:t>
            </a:r>
            <a:r>
              <a:rPr lang="de-DE" altLang="de-DE" sz="1600" smtClean="0"/>
              <a:t> 	Die Hauptcongregation in Rom wird als </a:t>
            </a:r>
            <a:r>
              <a:rPr lang="de-DE" altLang="de-DE" sz="1600" b="1" smtClean="0"/>
              <a:t>„Prima Primaria" </a:t>
            </a:r>
            <a:r>
              <a:rPr lang="de-DE" altLang="de-DE" sz="1600" smtClean="0"/>
              <a:t>von </a:t>
            </a:r>
            <a:r>
              <a:rPr lang="de-DE" altLang="de-DE" sz="1600" b="1" smtClean="0"/>
              <a:t>P. Jean Leunis </a:t>
            </a:r>
            <a:r>
              <a:rPr lang="de-DE" altLang="de-DE" sz="1600" smtClean="0"/>
              <a:t>	</a:t>
            </a:r>
            <a:r>
              <a:rPr lang="de-DE" altLang="de-DE" sz="1600" b="1" smtClean="0"/>
              <a:t>SJ </a:t>
            </a:r>
            <a:r>
              <a:rPr lang="de-DE" altLang="de-DE" sz="1600" smtClean="0"/>
              <a:t>unter Schülern und Studenten gegründet. Ihr Name: „Maria Verkündigung".</a:t>
            </a:r>
          </a:p>
          <a:p>
            <a:pPr eaLnBrk="1" hangingPunct="1"/>
            <a:r>
              <a:rPr lang="de-DE" altLang="de-DE" sz="1600" b="1" smtClean="0"/>
              <a:t>1584:</a:t>
            </a:r>
            <a:r>
              <a:rPr lang="de-DE" altLang="de-DE" sz="1600" smtClean="0"/>
              <a:t> 	Die „Prima Primaria" wird mit der Bulle „</a:t>
            </a:r>
            <a:r>
              <a:rPr lang="de-DE" altLang="de-DE" sz="1600" b="1" smtClean="0"/>
              <a:t>Omnipotentis Dei" </a:t>
            </a:r>
            <a:r>
              <a:rPr lang="de-DE" altLang="de-DE" sz="1600" smtClean="0"/>
              <a:t>kirchenrechtlich	errichtet und im Jahre 1587 durch die Bulle </a:t>
            </a:r>
            <a:r>
              <a:rPr lang="de-DE" altLang="de-DE" sz="1600" b="1" u="sng" smtClean="0"/>
              <a:t>„Superna Dispositione“</a:t>
            </a:r>
            <a:r>
              <a:rPr lang="de-DE" altLang="de-DE" sz="1600" u="sng" smtClean="0"/>
              <a:t> </a:t>
            </a:r>
            <a:r>
              <a:rPr lang="de-DE" altLang="de-DE" sz="1600" smtClean="0"/>
              <a:t>	von 	Papst Sixtus V. bestätigt.</a:t>
            </a:r>
          </a:p>
          <a:p>
            <a:pPr eaLnBrk="1" hangingPunct="1"/>
            <a:r>
              <a:rPr lang="de-DE" altLang="de-DE" sz="1600" b="1" smtClean="0"/>
              <a:t>1592:</a:t>
            </a:r>
            <a:r>
              <a:rPr lang="de-DE" altLang="de-DE" sz="1600" smtClean="0"/>
              <a:t> 	Am „</a:t>
            </a:r>
            <a:r>
              <a:rPr lang="de-DE" altLang="de-DE" sz="1600" b="1" smtClean="0"/>
              <a:t>Weißen Sonntag“ (4. April 1592) </a:t>
            </a:r>
            <a:r>
              <a:rPr lang="de-DE" altLang="de-DE" sz="1600" smtClean="0"/>
              <a:t>wurde in Regensburg von Studenten des 	Jesuitenkollegs St. Paul die MMC Regensburg gegründet und am </a:t>
            </a:r>
            <a:r>
              <a:rPr lang="de-DE" altLang="de-DE" sz="1600" b="1" smtClean="0"/>
              <a:t>13. Januar 	1594</a:t>
            </a:r>
            <a:r>
              <a:rPr lang="de-DE" altLang="de-DE" sz="1600" smtClean="0"/>
              <a:t> durch Jesuitengeneral P. Claudius Aquaviva in die "Prima Primaria" in 	Rom, die erste aller Congregationen, eingegliedert. </a:t>
            </a:r>
          </a:p>
          <a:p>
            <a:pPr eaLnBrk="1" hangingPunct="1"/>
            <a:r>
              <a:rPr lang="de-DE" altLang="de-DE" sz="1600" b="1" smtClean="0"/>
              <a:t>1751:	</a:t>
            </a:r>
            <a:r>
              <a:rPr lang="de-DE" altLang="de-DE" sz="1600" smtClean="0"/>
              <a:t>Erst jetzt erlaubte Papst Benedikt XIV. auch die Frauenkongregationen.	Vorher gab es sie zwar schon, allerdings durften sie sich noch nicht so nennen, 	blieben örtlich streng von den Männern getrennt und der Anschluss an die 	Primaria war ihnen auch verwehrt. Jetzt erfuhr die MC ihr größtes Wachstum.</a:t>
            </a:r>
          </a:p>
          <a:p>
            <a:pPr eaLnBrk="1" hangingPunct="1"/>
            <a:r>
              <a:rPr lang="de-DE" altLang="de-DE" sz="1600" b="1" smtClean="0"/>
              <a:t>1773:</a:t>
            </a:r>
            <a:r>
              <a:rPr lang="de-DE" altLang="de-DE" sz="1600" smtClean="0"/>
              <a:t> 	17. August 1773 Aufhebung der Gesellschaft Jesu durch Papst Klemens XIV.</a:t>
            </a:r>
          </a:p>
          <a:p>
            <a:pPr eaLnBrk="1" hangingPunct="1"/>
            <a:r>
              <a:rPr lang="de-DE" altLang="de-DE" sz="1600" b="1" smtClean="0"/>
              <a:t>1784:</a:t>
            </a:r>
            <a:r>
              <a:rPr lang="de-DE" altLang="de-DE" sz="1600" smtClean="0"/>
              <a:t>	In seiner am 27. September erlassenen  Bulle </a:t>
            </a:r>
            <a:r>
              <a:rPr lang="de-DE" altLang="de-DE" sz="1600" b="1" smtClean="0"/>
              <a:t>„Gloriosae Dominae“ </a:t>
            </a:r>
            <a:r>
              <a:rPr lang="de-DE" altLang="de-DE" sz="1600" smtClean="0"/>
              <a:t>erklärte 	Papst Benedikt XIV. die Marienverehrung als im Willen Gottes begründet und er 	würdigte die Marianischen Kongregationen als vorzügliches Mittel zur Heiligkeit.</a:t>
            </a:r>
          </a:p>
          <a:p>
            <a:pPr eaLnBrk="1" hangingPunct="1"/>
            <a:r>
              <a:rPr lang="de-DE" altLang="de-DE" sz="1600" b="1" smtClean="0"/>
              <a:t>1814: </a:t>
            </a:r>
            <a:r>
              <a:rPr lang="de-DE" altLang="de-DE" sz="1600" smtClean="0"/>
              <a:t>	Wiederherstellung der Jesuiten am 7. August 1814 durch Papst Pius VII..</a:t>
            </a:r>
          </a:p>
          <a:p>
            <a:pPr eaLnBrk="1" hangingPunct="1"/>
            <a:endParaRPr lang="de-DE" altLang="de-DE" sz="1600" smtClean="0"/>
          </a:p>
        </p:txBody>
      </p:sp>
      <p:sp>
        <p:nvSpPr>
          <p:cNvPr id="4" name="Fußzeilenplatzhalter 3"/>
          <p:cNvSpPr>
            <a:spLocks noGrp="1"/>
          </p:cNvSpPr>
          <p:nvPr>
            <p:ph type="ftr" sz="quarter" idx="10"/>
          </p:nvPr>
        </p:nvSpPr>
        <p:spPr/>
        <p:txBody>
          <a:bodyPr/>
          <a:lstStyle/>
          <a:p>
            <a:pPr>
              <a:defRPr/>
            </a:pPr>
            <a:r>
              <a:rPr lang="de-DE" dirty="0"/>
              <a:t>Erfahrungsaustausch </a:t>
            </a:r>
            <a:r>
              <a:rPr lang="de-DE" dirty="0" err="1"/>
              <a:t>Obmännertag</a:t>
            </a:r>
            <a:r>
              <a:rPr lang="de-DE" dirty="0"/>
              <a:t>, Organisatorisches in der MMC, Karlheinz Renner, Präfekt</a:t>
            </a:r>
          </a:p>
          <a:p>
            <a:pPr>
              <a:defRPr/>
            </a:pPr>
            <a:endParaRPr lang="de-DE" dirty="0"/>
          </a:p>
        </p:txBody>
      </p:sp>
      <p:sp>
        <p:nvSpPr>
          <p:cNvPr id="6149" name="Datumsplatzhalter 4"/>
          <p:cNvSpPr>
            <a:spLocks noGrp="1"/>
          </p:cNvSpPr>
          <p:nvPr>
            <p:ph type="dt" sz="quarter" idx="11"/>
          </p:nvPr>
        </p:nvSpPr>
        <p:spPr>
          <a:noFill/>
        </p:spPr>
        <p:txBody>
          <a:bodyPr/>
          <a:lstStyle>
            <a:lvl1pPr eaLnBrk="0" hangingPunct="0">
              <a:spcBef>
                <a:spcPct val="20000"/>
              </a:spcBef>
              <a:buChar char="•"/>
              <a:defRPr sz="2400">
                <a:solidFill>
                  <a:srgbClr val="3C3C3C"/>
                </a:solidFill>
                <a:latin typeface="Arial" charset="0"/>
              </a:defRPr>
            </a:lvl1pPr>
            <a:lvl2pPr marL="742950" indent="-285750" eaLnBrk="0" hangingPunct="0">
              <a:spcBef>
                <a:spcPct val="20000"/>
              </a:spcBef>
              <a:buChar char="•"/>
              <a:defRPr sz="2400">
                <a:solidFill>
                  <a:srgbClr val="3C3C3C"/>
                </a:solidFill>
                <a:latin typeface="Arial" charset="0"/>
              </a:defRPr>
            </a:lvl2pPr>
            <a:lvl3pPr marL="1143000" indent="-228600" eaLnBrk="0" hangingPunct="0">
              <a:spcBef>
                <a:spcPct val="20000"/>
              </a:spcBef>
              <a:buChar char="•"/>
              <a:defRPr sz="2400">
                <a:solidFill>
                  <a:srgbClr val="3C3C3C"/>
                </a:solidFill>
                <a:latin typeface="Arial" charset="0"/>
              </a:defRPr>
            </a:lvl3pPr>
            <a:lvl4pPr marL="1600200" indent="-228600" eaLnBrk="0" hangingPunct="0">
              <a:spcBef>
                <a:spcPct val="20000"/>
              </a:spcBef>
              <a:buChar char="•"/>
              <a:defRPr sz="2400">
                <a:solidFill>
                  <a:srgbClr val="3C3C3C"/>
                </a:solidFill>
                <a:latin typeface="Arial" charset="0"/>
              </a:defRPr>
            </a:lvl4pPr>
            <a:lvl5pPr marL="2057400" indent="-228600" eaLnBrk="0" hangingPunct="0">
              <a:spcBef>
                <a:spcPct val="20000"/>
              </a:spcBef>
              <a:buChar char="•"/>
              <a:defRPr sz="2400">
                <a:solidFill>
                  <a:srgbClr val="3C3C3C"/>
                </a:solidFill>
                <a:latin typeface="Arial" charset="0"/>
              </a:defRPr>
            </a:lvl5pPr>
            <a:lvl6pPr marL="2514600" indent="-228600" eaLnBrk="0" fontAlgn="base" hangingPunct="0">
              <a:spcBef>
                <a:spcPct val="20000"/>
              </a:spcBef>
              <a:spcAft>
                <a:spcPct val="0"/>
              </a:spcAft>
              <a:buChar char="•"/>
              <a:defRPr sz="2400">
                <a:solidFill>
                  <a:srgbClr val="3C3C3C"/>
                </a:solidFill>
                <a:latin typeface="Arial" charset="0"/>
              </a:defRPr>
            </a:lvl6pPr>
            <a:lvl7pPr marL="2971800" indent="-228600" eaLnBrk="0" fontAlgn="base" hangingPunct="0">
              <a:spcBef>
                <a:spcPct val="20000"/>
              </a:spcBef>
              <a:spcAft>
                <a:spcPct val="0"/>
              </a:spcAft>
              <a:buChar char="•"/>
              <a:defRPr sz="2400">
                <a:solidFill>
                  <a:srgbClr val="3C3C3C"/>
                </a:solidFill>
                <a:latin typeface="Arial" charset="0"/>
              </a:defRPr>
            </a:lvl7pPr>
            <a:lvl8pPr marL="3429000" indent="-228600" eaLnBrk="0" fontAlgn="base" hangingPunct="0">
              <a:spcBef>
                <a:spcPct val="20000"/>
              </a:spcBef>
              <a:spcAft>
                <a:spcPct val="0"/>
              </a:spcAft>
              <a:buChar char="•"/>
              <a:defRPr sz="2400">
                <a:solidFill>
                  <a:srgbClr val="3C3C3C"/>
                </a:solidFill>
                <a:latin typeface="Arial" charset="0"/>
              </a:defRPr>
            </a:lvl8pPr>
            <a:lvl9pPr marL="3886200" indent="-228600" eaLnBrk="0" fontAlgn="base" hangingPunct="0">
              <a:spcBef>
                <a:spcPct val="20000"/>
              </a:spcBef>
              <a:spcAft>
                <a:spcPct val="0"/>
              </a:spcAft>
              <a:buChar char="•"/>
              <a:defRPr sz="2400">
                <a:solidFill>
                  <a:srgbClr val="3C3C3C"/>
                </a:solidFill>
                <a:latin typeface="Arial" charset="0"/>
              </a:defRPr>
            </a:lvl9pPr>
          </a:lstStyle>
          <a:p>
            <a:pPr>
              <a:spcBef>
                <a:spcPct val="0"/>
              </a:spcBef>
              <a:buFontTx/>
              <a:buNone/>
            </a:pPr>
            <a:r>
              <a:rPr lang="de-DE" altLang="de-DE" sz="1000">
                <a:solidFill>
                  <a:srgbClr val="404040"/>
                </a:solidFill>
              </a:rPr>
              <a:t>22.02.2014</a:t>
            </a:r>
          </a:p>
        </p:txBody>
      </p:sp>
      <p:sp>
        <p:nvSpPr>
          <p:cNvPr id="6150" name="Foliennummernplatzhalter 5"/>
          <p:cNvSpPr>
            <a:spLocks noGrp="1"/>
          </p:cNvSpPr>
          <p:nvPr>
            <p:ph type="sldNum" sz="quarter" idx="12"/>
          </p:nvPr>
        </p:nvSpPr>
        <p:spPr>
          <a:noFill/>
        </p:spPr>
        <p:txBody>
          <a:bodyPr/>
          <a:lstStyle>
            <a:lvl1pPr eaLnBrk="0" hangingPunct="0">
              <a:spcBef>
                <a:spcPct val="20000"/>
              </a:spcBef>
              <a:buChar char="•"/>
              <a:defRPr sz="2400">
                <a:solidFill>
                  <a:srgbClr val="3C3C3C"/>
                </a:solidFill>
                <a:latin typeface="Arial" charset="0"/>
              </a:defRPr>
            </a:lvl1pPr>
            <a:lvl2pPr marL="742950" indent="-285750" eaLnBrk="0" hangingPunct="0">
              <a:spcBef>
                <a:spcPct val="20000"/>
              </a:spcBef>
              <a:buChar char="•"/>
              <a:defRPr sz="2400">
                <a:solidFill>
                  <a:srgbClr val="3C3C3C"/>
                </a:solidFill>
                <a:latin typeface="Arial" charset="0"/>
              </a:defRPr>
            </a:lvl2pPr>
            <a:lvl3pPr marL="1143000" indent="-228600" eaLnBrk="0" hangingPunct="0">
              <a:spcBef>
                <a:spcPct val="20000"/>
              </a:spcBef>
              <a:buChar char="•"/>
              <a:defRPr sz="2400">
                <a:solidFill>
                  <a:srgbClr val="3C3C3C"/>
                </a:solidFill>
                <a:latin typeface="Arial" charset="0"/>
              </a:defRPr>
            </a:lvl3pPr>
            <a:lvl4pPr marL="1600200" indent="-228600" eaLnBrk="0" hangingPunct="0">
              <a:spcBef>
                <a:spcPct val="20000"/>
              </a:spcBef>
              <a:buChar char="•"/>
              <a:defRPr sz="2400">
                <a:solidFill>
                  <a:srgbClr val="3C3C3C"/>
                </a:solidFill>
                <a:latin typeface="Arial" charset="0"/>
              </a:defRPr>
            </a:lvl4pPr>
            <a:lvl5pPr marL="2057400" indent="-228600" eaLnBrk="0" hangingPunct="0">
              <a:spcBef>
                <a:spcPct val="20000"/>
              </a:spcBef>
              <a:buChar char="•"/>
              <a:defRPr sz="2400">
                <a:solidFill>
                  <a:srgbClr val="3C3C3C"/>
                </a:solidFill>
                <a:latin typeface="Arial" charset="0"/>
              </a:defRPr>
            </a:lvl5pPr>
            <a:lvl6pPr marL="2514600" indent="-228600" eaLnBrk="0" fontAlgn="base" hangingPunct="0">
              <a:spcBef>
                <a:spcPct val="20000"/>
              </a:spcBef>
              <a:spcAft>
                <a:spcPct val="0"/>
              </a:spcAft>
              <a:buChar char="•"/>
              <a:defRPr sz="2400">
                <a:solidFill>
                  <a:srgbClr val="3C3C3C"/>
                </a:solidFill>
                <a:latin typeface="Arial" charset="0"/>
              </a:defRPr>
            </a:lvl6pPr>
            <a:lvl7pPr marL="2971800" indent="-228600" eaLnBrk="0" fontAlgn="base" hangingPunct="0">
              <a:spcBef>
                <a:spcPct val="20000"/>
              </a:spcBef>
              <a:spcAft>
                <a:spcPct val="0"/>
              </a:spcAft>
              <a:buChar char="•"/>
              <a:defRPr sz="2400">
                <a:solidFill>
                  <a:srgbClr val="3C3C3C"/>
                </a:solidFill>
                <a:latin typeface="Arial" charset="0"/>
              </a:defRPr>
            </a:lvl7pPr>
            <a:lvl8pPr marL="3429000" indent="-228600" eaLnBrk="0" fontAlgn="base" hangingPunct="0">
              <a:spcBef>
                <a:spcPct val="20000"/>
              </a:spcBef>
              <a:spcAft>
                <a:spcPct val="0"/>
              </a:spcAft>
              <a:buChar char="•"/>
              <a:defRPr sz="2400">
                <a:solidFill>
                  <a:srgbClr val="3C3C3C"/>
                </a:solidFill>
                <a:latin typeface="Arial" charset="0"/>
              </a:defRPr>
            </a:lvl8pPr>
            <a:lvl9pPr marL="3886200" indent="-228600" eaLnBrk="0" fontAlgn="base" hangingPunct="0">
              <a:spcBef>
                <a:spcPct val="20000"/>
              </a:spcBef>
              <a:spcAft>
                <a:spcPct val="0"/>
              </a:spcAft>
              <a:buChar char="•"/>
              <a:defRPr sz="2400">
                <a:solidFill>
                  <a:srgbClr val="3C3C3C"/>
                </a:solidFill>
                <a:latin typeface="Arial" charset="0"/>
              </a:defRPr>
            </a:lvl9pPr>
          </a:lstStyle>
          <a:p>
            <a:pPr>
              <a:spcBef>
                <a:spcPct val="0"/>
              </a:spcBef>
              <a:buFontTx/>
              <a:buNone/>
            </a:pPr>
            <a:fld id="{1AF96478-5E0E-405E-AAC4-8F7472C8D72F}" type="slidenum">
              <a:rPr lang="de-DE" altLang="de-DE" sz="1000" smtClean="0">
                <a:solidFill>
                  <a:srgbClr val="404040"/>
                </a:solidFill>
              </a:rPr>
              <a:pPr>
                <a:spcBef>
                  <a:spcPct val="0"/>
                </a:spcBef>
                <a:buFontTx/>
                <a:buNone/>
              </a:pPr>
              <a:t>3</a:t>
            </a:fld>
            <a:endParaRPr lang="de-DE" altLang="de-DE" sz="1000" smtClean="0">
              <a:solidFill>
                <a:srgbClr val="40404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p:txBody>
          <a:bodyPr/>
          <a:lstStyle/>
          <a:p>
            <a:pPr eaLnBrk="1" hangingPunct="1"/>
            <a:r>
              <a:rPr lang="de-DE" altLang="de-DE" smtClean="0"/>
              <a:t>Die Geschichte der MMC</a:t>
            </a:r>
          </a:p>
        </p:txBody>
      </p:sp>
      <p:sp>
        <p:nvSpPr>
          <p:cNvPr id="3" name="Inhaltsplatzhalter 2"/>
          <p:cNvSpPr>
            <a:spLocks noGrp="1"/>
          </p:cNvSpPr>
          <p:nvPr>
            <p:ph idx="1"/>
          </p:nvPr>
        </p:nvSpPr>
        <p:spPr>
          <a:xfrm>
            <a:off x="242888" y="1531938"/>
            <a:ext cx="8172450" cy="4879975"/>
          </a:xfrm>
        </p:spPr>
        <p:txBody>
          <a:bodyPr/>
          <a:lstStyle/>
          <a:p>
            <a:pPr eaLnBrk="1" hangingPunct="1"/>
            <a:r>
              <a:rPr lang="de-DE" altLang="de-DE" sz="1600" b="1" smtClean="0"/>
              <a:t>1854: 	</a:t>
            </a:r>
            <a:r>
              <a:rPr lang="de-DE" altLang="de-DE" sz="1600" smtClean="0"/>
              <a:t>Besonders nach dem Dogma von der unbefleckten Empfängnis wurde die 	Marienverehrung und somit die MC immer beliebter. </a:t>
            </a:r>
          </a:p>
          <a:p>
            <a:pPr eaLnBrk="1" hangingPunct="1"/>
            <a:r>
              <a:rPr lang="de-DE" altLang="de-DE" sz="1600" b="1" smtClean="0"/>
              <a:t>1910:	</a:t>
            </a:r>
            <a:r>
              <a:rPr lang="de-DE" altLang="de-DE" sz="1600" smtClean="0"/>
              <a:t>Jetzt erließ Pater General Wernz eine erneuerte Fassung der allgemeinen </a:t>
            </a:r>
            <a:br>
              <a:rPr lang="de-DE" altLang="de-DE" sz="1600" smtClean="0"/>
            </a:br>
            <a:r>
              <a:rPr lang="de-DE" altLang="de-DE" sz="1600" smtClean="0"/>
              <a:t>	MC-Regeln </a:t>
            </a:r>
            <a:r>
              <a:rPr lang="de-DE" altLang="de-DE" sz="1600" b="1" smtClean="0"/>
              <a:t>(regulae communes).</a:t>
            </a:r>
            <a:r>
              <a:rPr lang="de-DE" altLang="de-DE" sz="1600" smtClean="0"/>
              <a:t> Sie waren aber nur für die MCen an den </a:t>
            </a:r>
            <a:br>
              <a:rPr lang="de-DE" altLang="de-DE" sz="1600" smtClean="0"/>
            </a:br>
            <a:r>
              <a:rPr lang="de-DE" altLang="de-DE" sz="1600" smtClean="0"/>
              <a:t>	Häusern des Jesuiten-Ordens gültig.</a:t>
            </a:r>
          </a:p>
          <a:p>
            <a:pPr eaLnBrk="1" hangingPunct="1"/>
            <a:r>
              <a:rPr lang="de-DE" altLang="de-DE" sz="1600" b="1" smtClean="0"/>
              <a:t>1948:	</a:t>
            </a:r>
            <a:r>
              <a:rPr lang="de-DE" altLang="de-DE" sz="1600" smtClean="0"/>
              <a:t>Papst Pius XII. läutet mit der apostolischen Konstitution </a:t>
            </a:r>
            <a:r>
              <a:rPr lang="de-DE" altLang="de-DE" sz="1600" b="1" smtClean="0"/>
              <a:t>„Bis saeculari" </a:t>
            </a:r>
            <a:r>
              <a:rPr lang="de-DE" altLang="de-DE" sz="1600" smtClean="0"/>
              <a:t>einen 	weltweiten Erneuerungsprozess ein.</a:t>
            </a:r>
          </a:p>
          <a:p>
            <a:pPr eaLnBrk="1" hangingPunct="1"/>
            <a:r>
              <a:rPr lang="de-DE" altLang="de-DE" sz="1600" b="1" smtClean="0"/>
              <a:t>1951: 	</a:t>
            </a:r>
            <a:r>
              <a:rPr lang="de-DE" altLang="de-DE" sz="1600" smtClean="0"/>
              <a:t>Anlässlich des Weltkongresses für das Laienapostolat beginnt die Diskussion 	um </a:t>
            </a:r>
            <a:r>
              <a:rPr lang="de-DE" altLang="de-DE" sz="1600" b="1" smtClean="0"/>
              <a:t>die Weltföderation</a:t>
            </a:r>
            <a:r>
              <a:rPr lang="de-DE" altLang="de-DE" sz="1600" smtClean="0"/>
              <a:t>.</a:t>
            </a:r>
          </a:p>
          <a:p>
            <a:pPr eaLnBrk="1" hangingPunct="1"/>
            <a:r>
              <a:rPr lang="de-DE" altLang="de-DE" sz="1600" b="1" smtClean="0"/>
              <a:t>1953:</a:t>
            </a:r>
            <a:r>
              <a:rPr lang="de-DE" altLang="de-DE" sz="1600" smtClean="0"/>
              <a:t>	Hier bestätigt Papst Pius XII. in einem Brief den Entwurf der Statuten und die 	hiermit gegründete Weltföderation der MCen. </a:t>
            </a:r>
          </a:p>
          <a:p>
            <a:pPr eaLnBrk="1" hangingPunct="1"/>
            <a:r>
              <a:rPr lang="de-DE" altLang="de-DE" sz="1600" b="1" smtClean="0"/>
              <a:t>1967: 	</a:t>
            </a:r>
            <a:r>
              <a:rPr lang="de-DE" altLang="de-DE" sz="1600" smtClean="0"/>
              <a:t>Die „Allgem. Grundsätze" u. Name werden vom Weltdelegiertentreffen 	verab-	schiedet: </a:t>
            </a:r>
            <a:r>
              <a:rPr lang="de-DE" altLang="de-DE" sz="1600" b="1" smtClean="0"/>
              <a:t>„Weltföderation der Gemeinschaften Christlichen Lebens, GCL".</a:t>
            </a:r>
          </a:p>
          <a:p>
            <a:pPr eaLnBrk="1" hangingPunct="1"/>
            <a:r>
              <a:rPr lang="de-DE" altLang="de-DE" sz="1600" b="1" smtClean="0"/>
              <a:t>1971: 	</a:t>
            </a:r>
            <a:r>
              <a:rPr lang="de-DE" altLang="de-DE" sz="1600" smtClean="0"/>
              <a:t>Papst Paul VI. bestätigt beides endgültig. Die Weltföderation ist Rechtsnach-	folger der Ersten Kongregation in Rom.</a:t>
            </a:r>
          </a:p>
          <a:p>
            <a:pPr eaLnBrk="1" hangingPunct="1"/>
            <a:endParaRPr lang="de-DE" altLang="de-DE" sz="800" smtClean="0"/>
          </a:p>
          <a:p>
            <a:pPr eaLnBrk="1" hangingPunct="1"/>
            <a:r>
              <a:rPr lang="de-DE" altLang="de-DE" sz="1600" b="1" smtClean="0"/>
              <a:t>Die bayerischen Männerkongregationen behalten ihren bisherigen Namen. </a:t>
            </a:r>
          </a:p>
          <a:p>
            <a:pPr eaLnBrk="1" hangingPunct="1"/>
            <a:r>
              <a:rPr lang="de-DE" altLang="de-DE" sz="1600" b="1" smtClean="0"/>
              <a:t>Heute: </a:t>
            </a:r>
            <a:r>
              <a:rPr lang="de-DE" altLang="de-DE" sz="1600" smtClean="0"/>
              <a:t>In Bayern 15 Kongregationen = größte Männervereinigung m. üb. 40.000 Sod. </a:t>
            </a:r>
            <a:endParaRPr lang="de-DE" altLang="de-DE" smtClean="0"/>
          </a:p>
        </p:txBody>
      </p:sp>
      <p:sp>
        <p:nvSpPr>
          <p:cNvPr id="4" name="Fußzeilenplatzhalter 3"/>
          <p:cNvSpPr>
            <a:spLocks noGrp="1"/>
          </p:cNvSpPr>
          <p:nvPr>
            <p:ph type="ftr" sz="quarter" idx="10"/>
          </p:nvPr>
        </p:nvSpPr>
        <p:spPr/>
        <p:txBody>
          <a:bodyPr/>
          <a:lstStyle/>
          <a:p>
            <a:pPr>
              <a:defRPr/>
            </a:pPr>
            <a:r>
              <a:rPr lang="de-DE" dirty="0"/>
              <a:t>Erfahrungsaustausch </a:t>
            </a:r>
            <a:r>
              <a:rPr lang="de-DE" dirty="0" err="1"/>
              <a:t>Obmännertag</a:t>
            </a:r>
            <a:r>
              <a:rPr lang="de-DE" dirty="0"/>
              <a:t>, Organisatorisches in der MMC, Karlheinz Renner, Präfekt</a:t>
            </a:r>
          </a:p>
          <a:p>
            <a:pPr>
              <a:defRPr/>
            </a:pPr>
            <a:endParaRPr lang="de-DE" dirty="0"/>
          </a:p>
        </p:txBody>
      </p:sp>
      <p:sp>
        <p:nvSpPr>
          <p:cNvPr id="7173" name="Datumsplatzhalter 4"/>
          <p:cNvSpPr>
            <a:spLocks noGrp="1"/>
          </p:cNvSpPr>
          <p:nvPr>
            <p:ph type="dt" sz="quarter" idx="11"/>
          </p:nvPr>
        </p:nvSpPr>
        <p:spPr>
          <a:noFill/>
        </p:spPr>
        <p:txBody>
          <a:bodyPr/>
          <a:lstStyle>
            <a:lvl1pPr eaLnBrk="0" hangingPunct="0">
              <a:spcBef>
                <a:spcPct val="20000"/>
              </a:spcBef>
              <a:buChar char="•"/>
              <a:defRPr sz="2400">
                <a:solidFill>
                  <a:srgbClr val="3C3C3C"/>
                </a:solidFill>
                <a:latin typeface="Arial" charset="0"/>
              </a:defRPr>
            </a:lvl1pPr>
            <a:lvl2pPr marL="742950" indent="-285750" eaLnBrk="0" hangingPunct="0">
              <a:spcBef>
                <a:spcPct val="20000"/>
              </a:spcBef>
              <a:buChar char="•"/>
              <a:defRPr sz="2400">
                <a:solidFill>
                  <a:srgbClr val="3C3C3C"/>
                </a:solidFill>
                <a:latin typeface="Arial" charset="0"/>
              </a:defRPr>
            </a:lvl2pPr>
            <a:lvl3pPr marL="1143000" indent="-228600" eaLnBrk="0" hangingPunct="0">
              <a:spcBef>
                <a:spcPct val="20000"/>
              </a:spcBef>
              <a:buChar char="•"/>
              <a:defRPr sz="2400">
                <a:solidFill>
                  <a:srgbClr val="3C3C3C"/>
                </a:solidFill>
                <a:latin typeface="Arial" charset="0"/>
              </a:defRPr>
            </a:lvl3pPr>
            <a:lvl4pPr marL="1600200" indent="-228600" eaLnBrk="0" hangingPunct="0">
              <a:spcBef>
                <a:spcPct val="20000"/>
              </a:spcBef>
              <a:buChar char="•"/>
              <a:defRPr sz="2400">
                <a:solidFill>
                  <a:srgbClr val="3C3C3C"/>
                </a:solidFill>
                <a:latin typeface="Arial" charset="0"/>
              </a:defRPr>
            </a:lvl4pPr>
            <a:lvl5pPr marL="2057400" indent="-228600" eaLnBrk="0" hangingPunct="0">
              <a:spcBef>
                <a:spcPct val="20000"/>
              </a:spcBef>
              <a:buChar char="•"/>
              <a:defRPr sz="2400">
                <a:solidFill>
                  <a:srgbClr val="3C3C3C"/>
                </a:solidFill>
                <a:latin typeface="Arial" charset="0"/>
              </a:defRPr>
            </a:lvl5pPr>
            <a:lvl6pPr marL="2514600" indent="-228600" eaLnBrk="0" fontAlgn="base" hangingPunct="0">
              <a:spcBef>
                <a:spcPct val="20000"/>
              </a:spcBef>
              <a:spcAft>
                <a:spcPct val="0"/>
              </a:spcAft>
              <a:buChar char="•"/>
              <a:defRPr sz="2400">
                <a:solidFill>
                  <a:srgbClr val="3C3C3C"/>
                </a:solidFill>
                <a:latin typeface="Arial" charset="0"/>
              </a:defRPr>
            </a:lvl6pPr>
            <a:lvl7pPr marL="2971800" indent="-228600" eaLnBrk="0" fontAlgn="base" hangingPunct="0">
              <a:spcBef>
                <a:spcPct val="20000"/>
              </a:spcBef>
              <a:spcAft>
                <a:spcPct val="0"/>
              </a:spcAft>
              <a:buChar char="•"/>
              <a:defRPr sz="2400">
                <a:solidFill>
                  <a:srgbClr val="3C3C3C"/>
                </a:solidFill>
                <a:latin typeface="Arial" charset="0"/>
              </a:defRPr>
            </a:lvl7pPr>
            <a:lvl8pPr marL="3429000" indent="-228600" eaLnBrk="0" fontAlgn="base" hangingPunct="0">
              <a:spcBef>
                <a:spcPct val="20000"/>
              </a:spcBef>
              <a:spcAft>
                <a:spcPct val="0"/>
              </a:spcAft>
              <a:buChar char="•"/>
              <a:defRPr sz="2400">
                <a:solidFill>
                  <a:srgbClr val="3C3C3C"/>
                </a:solidFill>
                <a:latin typeface="Arial" charset="0"/>
              </a:defRPr>
            </a:lvl8pPr>
            <a:lvl9pPr marL="3886200" indent="-228600" eaLnBrk="0" fontAlgn="base" hangingPunct="0">
              <a:spcBef>
                <a:spcPct val="20000"/>
              </a:spcBef>
              <a:spcAft>
                <a:spcPct val="0"/>
              </a:spcAft>
              <a:buChar char="•"/>
              <a:defRPr sz="2400">
                <a:solidFill>
                  <a:srgbClr val="3C3C3C"/>
                </a:solidFill>
                <a:latin typeface="Arial" charset="0"/>
              </a:defRPr>
            </a:lvl9pPr>
          </a:lstStyle>
          <a:p>
            <a:pPr>
              <a:spcBef>
                <a:spcPct val="0"/>
              </a:spcBef>
              <a:buFontTx/>
              <a:buNone/>
            </a:pPr>
            <a:r>
              <a:rPr lang="de-DE" altLang="de-DE" sz="1000">
                <a:solidFill>
                  <a:srgbClr val="404040"/>
                </a:solidFill>
              </a:rPr>
              <a:t>22.02.2014</a:t>
            </a:r>
          </a:p>
        </p:txBody>
      </p:sp>
      <p:sp>
        <p:nvSpPr>
          <p:cNvPr id="7174" name="Foliennummernplatzhalter 5"/>
          <p:cNvSpPr>
            <a:spLocks noGrp="1"/>
          </p:cNvSpPr>
          <p:nvPr>
            <p:ph type="sldNum" sz="quarter" idx="12"/>
          </p:nvPr>
        </p:nvSpPr>
        <p:spPr>
          <a:noFill/>
        </p:spPr>
        <p:txBody>
          <a:bodyPr/>
          <a:lstStyle>
            <a:lvl1pPr eaLnBrk="0" hangingPunct="0">
              <a:spcBef>
                <a:spcPct val="20000"/>
              </a:spcBef>
              <a:buChar char="•"/>
              <a:defRPr sz="2400">
                <a:solidFill>
                  <a:srgbClr val="3C3C3C"/>
                </a:solidFill>
                <a:latin typeface="Arial" charset="0"/>
              </a:defRPr>
            </a:lvl1pPr>
            <a:lvl2pPr marL="742950" indent="-285750" eaLnBrk="0" hangingPunct="0">
              <a:spcBef>
                <a:spcPct val="20000"/>
              </a:spcBef>
              <a:buChar char="•"/>
              <a:defRPr sz="2400">
                <a:solidFill>
                  <a:srgbClr val="3C3C3C"/>
                </a:solidFill>
                <a:latin typeface="Arial" charset="0"/>
              </a:defRPr>
            </a:lvl2pPr>
            <a:lvl3pPr marL="1143000" indent="-228600" eaLnBrk="0" hangingPunct="0">
              <a:spcBef>
                <a:spcPct val="20000"/>
              </a:spcBef>
              <a:buChar char="•"/>
              <a:defRPr sz="2400">
                <a:solidFill>
                  <a:srgbClr val="3C3C3C"/>
                </a:solidFill>
                <a:latin typeface="Arial" charset="0"/>
              </a:defRPr>
            </a:lvl3pPr>
            <a:lvl4pPr marL="1600200" indent="-228600" eaLnBrk="0" hangingPunct="0">
              <a:spcBef>
                <a:spcPct val="20000"/>
              </a:spcBef>
              <a:buChar char="•"/>
              <a:defRPr sz="2400">
                <a:solidFill>
                  <a:srgbClr val="3C3C3C"/>
                </a:solidFill>
                <a:latin typeface="Arial" charset="0"/>
              </a:defRPr>
            </a:lvl4pPr>
            <a:lvl5pPr marL="2057400" indent="-228600" eaLnBrk="0" hangingPunct="0">
              <a:spcBef>
                <a:spcPct val="20000"/>
              </a:spcBef>
              <a:buChar char="•"/>
              <a:defRPr sz="2400">
                <a:solidFill>
                  <a:srgbClr val="3C3C3C"/>
                </a:solidFill>
                <a:latin typeface="Arial" charset="0"/>
              </a:defRPr>
            </a:lvl5pPr>
            <a:lvl6pPr marL="2514600" indent="-228600" eaLnBrk="0" fontAlgn="base" hangingPunct="0">
              <a:spcBef>
                <a:spcPct val="20000"/>
              </a:spcBef>
              <a:spcAft>
                <a:spcPct val="0"/>
              </a:spcAft>
              <a:buChar char="•"/>
              <a:defRPr sz="2400">
                <a:solidFill>
                  <a:srgbClr val="3C3C3C"/>
                </a:solidFill>
                <a:latin typeface="Arial" charset="0"/>
              </a:defRPr>
            </a:lvl6pPr>
            <a:lvl7pPr marL="2971800" indent="-228600" eaLnBrk="0" fontAlgn="base" hangingPunct="0">
              <a:spcBef>
                <a:spcPct val="20000"/>
              </a:spcBef>
              <a:spcAft>
                <a:spcPct val="0"/>
              </a:spcAft>
              <a:buChar char="•"/>
              <a:defRPr sz="2400">
                <a:solidFill>
                  <a:srgbClr val="3C3C3C"/>
                </a:solidFill>
                <a:latin typeface="Arial" charset="0"/>
              </a:defRPr>
            </a:lvl7pPr>
            <a:lvl8pPr marL="3429000" indent="-228600" eaLnBrk="0" fontAlgn="base" hangingPunct="0">
              <a:spcBef>
                <a:spcPct val="20000"/>
              </a:spcBef>
              <a:spcAft>
                <a:spcPct val="0"/>
              </a:spcAft>
              <a:buChar char="•"/>
              <a:defRPr sz="2400">
                <a:solidFill>
                  <a:srgbClr val="3C3C3C"/>
                </a:solidFill>
                <a:latin typeface="Arial" charset="0"/>
              </a:defRPr>
            </a:lvl8pPr>
            <a:lvl9pPr marL="3886200" indent="-228600" eaLnBrk="0" fontAlgn="base" hangingPunct="0">
              <a:spcBef>
                <a:spcPct val="20000"/>
              </a:spcBef>
              <a:spcAft>
                <a:spcPct val="0"/>
              </a:spcAft>
              <a:buChar char="•"/>
              <a:defRPr sz="2400">
                <a:solidFill>
                  <a:srgbClr val="3C3C3C"/>
                </a:solidFill>
                <a:latin typeface="Arial" charset="0"/>
              </a:defRPr>
            </a:lvl9pPr>
          </a:lstStyle>
          <a:p>
            <a:pPr>
              <a:spcBef>
                <a:spcPct val="0"/>
              </a:spcBef>
              <a:buFontTx/>
              <a:buNone/>
            </a:pPr>
            <a:fld id="{1D444927-0EA2-419B-AFCD-48ABF44DE736}" type="slidenum">
              <a:rPr lang="de-DE" altLang="de-DE" sz="1000" smtClean="0">
                <a:solidFill>
                  <a:srgbClr val="404040"/>
                </a:solidFill>
              </a:rPr>
              <a:pPr>
                <a:spcBef>
                  <a:spcPct val="0"/>
                </a:spcBef>
                <a:buFontTx/>
                <a:buNone/>
              </a:pPr>
              <a:t>4</a:t>
            </a:fld>
            <a:endParaRPr lang="de-DE" altLang="de-DE" sz="1000" smtClean="0">
              <a:solidFill>
                <a:srgbClr val="40404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p:txBody>
          <a:bodyPr/>
          <a:lstStyle/>
          <a:p>
            <a:pPr eaLnBrk="1" hangingPunct="1"/>
            <a:r>
              <a:rPr lang="de-DE" altLang="de-DE" smtClean="0"/>
              <a:t>Organisationsstruktur der MC in Bayern</a:t>
            </a:r>
          </a:p>
        </p:txBody>
      </p:sp>
      <p:sp>
        <p:nvSpPr>
          <p:cNvPr id="4" name="Fußzeilenplatzhalter 3"/>
          <p:cNvSpPr>
            <a:spLocks noGrp="1"/>
          </p:cNvSpPr>
          <p:nvPr>
            <p:ph type="ftr" sz="quarter" idx="10"/>
          </p:nvPr>
        </p:nvSpPr>
        <p:spPr/>
        <p:txBody>
          <a:bodyPr/>
          <a:lstStyle/>
          <a:p>
            <a:pPr>
              <a:defRPr/>
            </a:pPr>
            <a:r>
              <a:rPr lang="de-DE" dirty="0"/>
              <a:t>Erfahrungsaustausch </a:t>
            </a:r>
            <a:r>
              <a:rPr lang="de-DE" dirty="0" err="1"/>
              <a:t>Obmännertag</a:t>
            </a:r>
            <a:r>
              <a:rPr lang="de-DE" dirty="0"/>
              <a:t>, Organisatorisches in der MMC, Karlheinz Renner, Präfekt</a:t>
            </a:r>
          </a:p>
        </p:txBody>
      </p:sp>
      <p:sp>
        <p:nvSpPr>
          <p:cNvPr id="8196" name="Datumsplatzhalter 4"/>
          <p:cNvSpPr>
            <a:spLocks noGrp="1"/>
          </p:cNvSpPr>
          <p:nvPr>
            <p:ph type="dt" sz="quarter" idx="11"/>
          </p:nvPr>
        </p:nvSpPr>
        <p:spPr>
          <a:noFill/>
        </p:spPr>
        <p:txBody>
          <a:bodyPr/>
          <a:lstStyle>
            <a:lvl1pPr eaLnBrk="0" hangingPunct="0">
              <a:spcBef>
                <a:spcPct val="20000"/>
              </a:spcBef>
              <a:buChar char="•"/>
              <a:defRPr sz="2400">
                <a:solidFill>
                  <a:srgbClr val="3C3C3C"/>
                </a:solidFill>
                <a:latin typeface="Arial" charset="0"/>
              </a:defRPr>
            </a:lvl1pPr>
            <a:lvl2pPr marL="742950" indent="-285750" eaLnBrk="0" hangingPunct="0">
              <a:spcBef>
                <a:spcPct val="20000"/>
              </a:spcBef>
              <a:buChar char="•"/>
              <a:defRPr sz="2400">
                <a:solidFill>
                  <a:srgbClr val="3C3C3C"/>
                </a:solidFill>
                <a:latin typeface="Arial" charset="0"/>
              </a:defRPr>
            </a:lvl2pPr>
            <a:lvl3pPr marL="1143000" indent="-228600" eaLnBrk="0" hangingPunct="0">
              <a:spcBef>
                <a:spcPct val="20000"/>
              </a:spcBef>
              <a:buChar char="•"/>
              <a:defRPr sz="2400">
                <a:solidFill>
                  <a:srgbClr val="3C3C3C"/>
                </a:solidFill>
                <a:latin typeface="Arial" charset="0"/>
              </a:defRPr>
            </a:lvl3pPr>
            <a:lvl4pPr marL="1600200" indent="-228600" eaLnBrk="0" hangingPunct="0">
              <a:spcBef>
                <a:spcPct val="20000"/>
              </a:spcBef>
              <a:buChar char="•"/>
              <a:defRPr sz="2400">
                <a:solidFill>
                  <a:srgbClr val="3C3C3C"/>
                </a:solidFill>
                <a:latin typeface="Arial" charset="0"/>
              </a:defRPr>
            </a:lvl4pPr>
            <a:lvl5pPr marL="2057400" indent="-228600" eaLnBrk="0" hangingPunct="0">
              <a:spcBef>
                <a:spcPct val="20000"/>
              </a:spcBef>
              <a:buChar char="•"/>
              <a:defRPr sz="2400">
                <a:solidFill>
                  <a:srgbClr val="3C3C3C"/>
                </a:solidFill>
                <a:latin typeface="Arial" charset="0"/>
              </a:defRPr>
            </a:lvl5pPr>
            <a:lvl6pPr marL="2514600" indent="-228600" eaLnBrk="0" fontAlgn="base" hangingPunct="0">
              <a:spcBef>
                <a:spcPct val="20000"/>
              </a:spcBef>
              <a:spcAft>
                <a:spcPct val="0"/>
              </a:spcAft>
              <a:buChar char="•"/>
              <a:defRPr sz="2400">
                <a:solidFill>
                  <a:srgbClr val="3C3C3C"/>
                </a:solidFill>
                <a:latin typeface="Arial" charset="0"/>
              </a:defRPr>
            </a:lvl6pPr>
            <a:lvl7pPr marL="2971800" indent="-228600" eaLnBrk="0" fontAlgn="base" hangingPunct="0">
              <a:spcBef>
                <a:spcPct val="20000"/>
              </a:spcBef>
              <a:spcAft>
                <a:spcPct val="0"/>
              </a:spcAft>
              <a:buChar char="•"/>
              <a:defRPr sz="2400">
                <a:solidFill>
                  <a:srgbClr val="3C3C3C"/>
                </a:solidFill>
                <a:latin typeface="Arial" charset="0"/>
              </a:defRPr>
            </a:lvl7pPr>
            <a:lvl8pPr marL="3429000" indent="-228600" eaLnBrk="0" fontAlgn="base" hangingPunct="0">
              <a:spcBef>
                <a:spcPct val="20000"/>
              </a:spcBef>
              <a:spcAft>
                <a:spcPct val="0"/>
              </a:spcAft>
              <a:buChar char="•"/>
              <a:defRPr sz="2400">
                <a:solidFill>
                  <a:srgbClr val="3C3C3C"/>
                </a:solidFill>
                <a:latin typeface="Arial" charset="0"/>
              </a:defRPr>
            </a:lvl8pPr>
            <a:lvl9pPr marL="3886200" indent="-228600" eaLnBrk="0" fontAlgn="base" hangingPunct="0">
              <a:spcBef>
                <a:spcPct val="20000"/>
              </a:spcBef>
              <a:spcAft>
                <a:spcPct val="0"/>
              </a:spcAft>
              <a:buChar char="•"/>
              <a:defRPr sz="2400">
                <a:solidFill>
                  <a:srgbClr val="3C3C3C"/>
                </a:solidFill>
                <a:latin typeface="Arial" charset="0"/>
              </a:defRPr>
            </a:lvl9pPr>
          </a:lstStyle>
          <a:p>
            <a:pPr>
              <a:spcBef>
                <a:spcPct val="0"/>
              </a:spcBef>
              <a:buFontTx/>
              <a:buNone/>
            </a:pPr>
            <a:r>
              <a:rPr lang="de-DE" altLang="de-DE" sz="1000">
                <a:solidFill>
                  <a:srgbClr val="404040"/>
                </a:solidFill>
              </a:rPr>
              <a:t>22.02.2014</a:t>
            </a:r>
          </a:p>
        </p:txBody>
      </p:sp>
      <p:sp>
        <p:nvSpPr>
          <p:cNvPr id="8197" name="Foliennummernplatzhalter 5"/>
          <p:cNvSpPr>
            <a:spLocks noGrp="1"/>
          </p:cNvSpPr>
          <p:nvPr>
            <p:ph type="sldNum" sz="quarter" idx="12"/>
          </p:nvPr>
        </p:nvSpPr>
        <p:spPr>
          <a:noFill/>
        </p:spPr>
        <p:txBody>
          <a:bodyPr/>
          <a:lstStyle>
            <a:lvl1pPr eaLnBrk="0" hangingPunct="0">
              <a:spcBef>
                <a:spcPct val="20000"/>
              </a:spcBef>
              <a:buChar char="•"/>
              <a:defRPr sz="2400">
                <a:solidFill>
                  <a:srgbClr val="3C3C3C"/>
                </a:solidFill>
                <a:latin typeface="Arial" charset="0"/>
              </a:defRPr>
            </a:lvl1pPr>
            <a:lvl2pPr marL="742950" indent="-285750" eaLnBrk="0" hangingPunct="0">
              <a:spcBef>
                <a:spcPct val="20000"/>
              </a:spcBef>
              <a:buChar char="•"/>
              <a:defRPr sz="2400">
                <a:solidFill>
                  <a:srgbClr val="3C3C3C"/>
                </a:solidFill>
                <a:latin typeface="Arial" charset="0"/>
              </a:defRPr>
            </a:lvl2pPr>
            <a:lvl3pPr marL="1143000" indent="-228600" eaLnBrk="0" hangingPunct="0">
              <a:spcBef>
                <a:spcPct val="20000"/>
              </a:spcBef>
              <a:buChar char="•"/>
              <a:defRPr sz="2400">
                <a:solidFill>
                  <a:srgbClr val="3C3C3C"/>
                </a:solidFill>
                <a:latin typeface="Arial" charset="0"/>
              </a:defRPr>
            </a:lvl3pPr>
            <a:lvl4pPr marL="1600200" indent="-228600" eaLnBrk="0" hangingPunct="0">
              <a:spcBef>
                <a:spcPct val="20000"/>
              </a:spcBef>
              <a:buChar char="•"/>
              <a:defRPr sz="2400">
                <a:solidFill>
                  <a:srgbClr val="3C3C3C"/>
                </a:solidFill>
                <a:latin typeface="Arial" charset="0"/>
              </a:defRPr>
            </a:lvl4pPr>
            <a:lvl5pPr marL="2057400" indent="-228600" eaLnBrk="0" hangingPunct="0">
              <a:spcBef>
                <a:spcPct val="20000"/>
              </a:spcBef>
              <a:buChar char="•"/>
              <a:defRPr sz="2400">
                <a:solidFill>
                  <a:srgbClr val="3C3C3C"/>
                </a:solidFill>
                <a:latin typeface="Arial" charset="0"/>
              </a:defRPr>
            </a:lvl5pPr>
            <a:lvl6pPr marL="2514600" indent="-228600" eaLnBrk="0" fontAlgn="base" hangingPunct="0">
              <a:spcBef>
                <a:spcPct val="20000"/>
              </a:spcBef>
              <a:spcAft>
                <a:spcPct val="0"/>
              </a:spcAft>
              <a:buChar char="•"/>
              <a:defRPr sz="2400">
                <a:solidFill>
                  <a:srgbClr val="3C3C3C"/>
                </a:solidFill>
                <a:latin typeface="Arial" charset="0"/>
              </a:defRPr>
            </a:lvl6pPr>
            <a:lvl7pPr marL="2971800" indent="-228600" eaLnBrk="0" fontAlgn="base" hangingPunct="0">
              <a:spcBef>
                <a:spcPct val="20000"/>
              </a:spcBef>
              <a:spcAft>
                <a:spcPct val="0"/>
              </a:spcAft>
              <a:buChar char="•"/>
              <a:defRPr sz="2400">
                <a:solidFill>
                  <a:srgbClr val="3C3C3C"/>
                </a:solidFill>
                <a:latin typeface="Arial" charset="0"/>
              </a:defRPr>
            </a:lvl7pPr>
            <a:lvl8pPr marL="3429000" indent="-228600" eaLnBrk="0" fontAlgn="base" hangingPunct="0">
              <a:spcBef>
                <a:spcPct val="20000"/>
              </a:spcBef>
              <a:spcAft>
                <a:spcPct val="0"/>
              </a:spcAft>
              <a:buChar char="•"/>
              <a:defRPr sz="2400">
                <a:solidFill>
                  <a:srgbClr val="3C3C3C"/>
                </a:solidFill>
                <a:latin typeface="Arial" charset="0"/>
              </a:defRPr>
            </a:lvl8pPr>
            <a:lvl9pPr marL="3886200" indent="-228600" eaLnBrk="0" fontAlgn="base" hangingPunct="0">
              <a:spcBef>
                <a:spcPct val="20000"/>
              </a:spcBef>
              <a:spcAft>
                <a:spcPct val="0"/>
              </a:spcAft>
              <a:buChar char="•"/>
              <a:defRPr sz="2400">
                <a:solidFill>
                  <a:srgbClr val="3C3C3C"/>
                </a:solidFill>
                <a:latin typeface="Arial" charset="0"/>
              </a:defRPr>
            </a:lvl9pPr>
          </a:lstStyle>
          <a:p>
            <a:pPr>
              <a:spcBef>
                <a:spcPct val="0"/>
              </a:spcBef>
              <a:buFontTx/>
              <a:buNone/>
            </a:pPr>
            <a:fld id="{264C6A11-A26F-493E-A9FA-0236C5A46C3E}" type="slidenum">
              <a:rPr lang="de-DE" altLang="de-DE" sz="1000" smtClean="0">
                <a:solidFill>
                  <a:srgbClr val="404040"/>
                </a:solidFill>
              </a:rPr>
              <a:pPr>
                <a:spcBef>
                  <a:spcPct val="0"/>
                </a:spcBef>
                <a:buFontTx/>
                <a:buNone/>
              </a:pPr>
              <a:t>5</a:t>
            </a:fld>
            <a:endParaRPr lang="de-DE" altLang="de-DE" sz="1000" smtClean="0">
              <a:solidFill>
                <a:srgbClr val="404040"/>
              </a:solidFill>
            </a:endParaRPr>
          </a:p>
        </p:txBody>
      </p:sp>
      <p:sp>
        <p:nvSpPr>
          <p:cNvPr id="8198" name="Textfeld 9"/>
          <p:cNvSpPr txBox="1">
            <a:spLocks noChangeArrowheads="1"/>
          </p:cNvSpPr>
          <p:nvPr/>
        </p:nvSpPr>
        <p:spPr bwMode="auto">
          <a:xfrm>
            <a:off x="369888" y="1463675"/>
            <a:ext cx="7897812" cy="354013"/>
          </a:xfrm>
          <a:prstGeom prst="rect">
            <a:avLst/>
          </a:prstGeom>
          <a:solidFill>
            <a:srgbClr val="7030A0"/>
          </a:solidFill>
          <a:ln w="9525">
            <a:solidFill>
              <a:schemeClr val="tx1"/>
            </a:solidFill>
            <a:miter lim="800000"/>
            <a:headEnd/>
            <a:tailEnd/>
          </a:ln>
        </p:spPr>
        <p:txBody>
          <a:bodyPr>
            <a:spAutoFit/>
          </a:bodyPr>
          <a:lstStyle>
            <a:lvl1pPr eaLnBrk="0" hangingPunct="0">
              <a:spcBef>
                <a:spcPct val="20000"/>
              </a:spcBef>
              <a:buChar char="•"/>
              <a:defRPr sz="2400">
                <a:solidFill>
                  <a:srgbClr val="3C3C3C"/>
                </a:solidFill>
                <a:latin typeface="Arial" charset="0"/>
              </a:defRPr>
            </a:lvl1pPr>
            <a:lvl2pPr marL="742950" indent="-285750" eaLnBrk="0" hangingPunct="0">
              <a:spcBef>
                <a:spcPct val="20000"/>
              </a:spcBef>
              <a:buChar char="•"/>
              <a:defRPr sz="2400">
                <a:solidFill>
                  <a:srgbClr val="3C3C3C"/>
                </a:solidFill>
                <a:latin typeface="Arial" charset="0"/>
              </a:defRPr>
            </a:lvl2pPr>
            <a:lvl3pPr marL="1143000" indent="-228600" eaLnBrk="0" hangingPunct="0">
              <a:spcBef>
                <a:spcPct val="20000"/>
              </a:spcBef>
              <a:buChar char="•"/>
              <a:defRPr sz="2400">
                <a:solidFill>
                  <a:srgbClr val="3C3C3C"/>
                </a:solidFill>
                <a:latin typeface="Arial" charset="0"/>
              </a:defRPr>
            </a:lvl3pPr>
            <a:lvl4pPr marL="1600200" indent="-228600" eaLnBrk="0" hangingPunct="0">
              <a:spcBef>
                <a:spcPct val="20000"/>
              </a:spcBef>
              <a:buChar char="•"/>
              <a:defRPr sz="2400">
                <a:solidFill>
                  <a:srgbClr val="3C3C3C"/>
                </a:solidFill>
                <a:latin typeface="Arial" charset="0"/>
              </a:defRPr>
            </a:lvl4pPr>
            <a:lvl5pPr marL="2057400" indent="-228600" eaLnBrk="0" hangingPunct="0">
              <a:spcBef>
                <a:spcPct val="20000"/>
              </a:spcBef>
              <a:buChar char="•"/>
              <a:defRPr sz="2400">
                <a:solidFill>
                  <a:srgbClr val="3C3C3C"/>
                </a:solidFill>
                <a:latin typeface="Arial" charset="0"/>
              </a:defRPr>
            </a:lvl5pPr>
            <a:lvl6pPr marL="2514600" indent="-228600" eaLnBrk="0" fontAlgn="base" hangingPunct="0">
              <a:spcBef>
                <a:spcPct val="20000"/>
              </a:spcBef>
              <a:spcAft>
                <a:spcPct val="0"/>
              </a:spcAft>
              <a:buChar char="•"/>
              <a:defRPr sz="2400">
                <a:solidFill>
                  <a:srgbClr val="3C3C3C"/>
                </a:solidFill>
                <a:latin typeface="Arial" charset="0"/>
              </a:defRPr>
            </a:lvl6pPr>
            <a:lvl7pPr marL="2971800" indent="-228600" eaLnBrk="0" fontAlgn="base" hangingPunct="0">
              <a:spcBef>
                <a:spcPct val="20000"/>
              </a:spcBef>
              <a:spcAft>
                <a:spcPct val="0"/>
              </a:spcAft>
              <a:buChar char="•"/>
              <a:defRPr sz="2400">
                <a:solidFill>
                  <a:srgbClr val="3C3C3C"/>
                </a:solidFill>
                <a:latin typeface="Arial" charset="0"/>
              </a:defRPr>
            </a:lvl7pPr>
            <a:lvl8pPr marL="3429000" indent="-228600" eaLnBrk="0" fontAlgn="base" hangingPunct="0">
              <a:spcBef>
                <a:spcPct val="20000"/>
              </a:spcBef>
              <a:spcAft>
                <a:spcPct val="0"/>
              </a:spcAft>
              <a:buChar char="•"/>
              <a:defRPr sz="2400">
                <a:solidFill>
                  <a:srgbClr val="3C3C3C"/>
                </a:solidFill>
                <a:latin typeface="Arial" charset="0"/>
              </a:defRPr>
            </a:lvl8pPr>
            <a:lvl9pPr marL="3886200" indent="-228600" eaLnBrk="0" fontAlgn="base" hangingPunct="0">
              <a:spcBef>
                <a:spcPct val="20000"/>
              </a:spcBef>
              <a:spcAft>
                <a:spcPct val="0"/>
              </a:spcAft>
              <a:buChar char="•"/>
              <a:defRPr sz="2400">
                <a:solidFill>
                  <a:srgbClr val="3C3C3C"/>
                </a:solidFill>
                <a:latin typeface="Arial" charset="0"/>
              </a:defRPr>
            </a:lvl9pPr>
          </a:lstStyle>
          <a:p>
            <a:pPr algn="ctr" eaLnBrk="1" hangingPunct="1"/>
            <a:r>
              <a:rPr lang="de-DE" altLang="de-DE" sz="1700" b="1" u="sng">
                <a:solidFill>
                  <a:srgbClr val="FFFFFF"/>
                </a:solidFill>
              </a:rPr>
              <a:t>Arbeitsgemeinschaft d. Marianischen Männerkongregationen in Bayern</a:t>
            </a:r>
          </a:p>
        </p:txBody>
      </p:sp>
      <p:sp>
        <p:nvSpPr>
          <p:cNvPr id="8199" name="Textfeld 15"/>
          <p:cNvSpPr txBox="1">
            <a:spLocks noChangeArrowheads="1"/>
          </p:cNvSpPr>
          <p:nvPr/>
        </p:nvSpPr>
        <p:spPr bwMode="auto">
          <a:xfrm>
            <a:off x="369888" y="2027238"/>
            <a:ext cx="4095750" cy="368300"/>
          </a:xfrm>
          <a:prstGeom prst="rect">
            <a:avLst/>
          </a:prstGeom>
          <a:solidFill>
            <a:srgbClr val="2201AF"/>
          </a:solidFill>
          <a:ln w="9525">
            <a:solidFill>
              <a:schemeClr val="tx1"/>
            </a:solidFill>
            <a:miter lim="800000"/>
            <a:headEnd/>
            <a:tailEnd/>
          </a:ln>
        </p:spPr>
        <p:txBody>
          <a:bodyPr>
            <a:spAutoFit/>
          </a:bodyPr>
          <a:lstStyle>
            <a:lvl1pPr eaLnBrk="0" hangingPunct="0">
              <a:spcBef>
                <a:spcPct val="20000"/>
              </a:spcBef>
              <a:buChar char="•"/>
              <a:defRPr sz="2400">
                <a:solidFill>
                  <a:srgbClr val="3C3C3C"/>
                </a:solidFill>
                <a:latin typeface="Arial" charset="0"/>
              </a:defRPr>
            </a:lvl1pPr>
            <a:lvl2pPr marL="742950" indent="-285750" eaLnBrk="0" hangingPunct="0">
              <a:spcBef>
                <a:spcPct val="20000"/>
              </a:spcBef>
              <a:buChar char="•"/>
              <a:defRPr sz="2400">
                <a:solidFill>
                  <a:srgbClr val="3C3C3C"/>
                </a:solidFill>
                <a:latin typeface="Arial" charset="0"/>
              </a:defRPr>
            </a:lvl2pPr>
            <a:lvl3pPr marL="1143000" indent="-228600" eaLnBrk="0" hangingPunct="0">
              <a:spcBef>
                <a:spcPct val="20000"/>
              </a:spcBef>
              <a:buChar char="•"/>
              <a:defRPr sz="2400">
                <a:solidFill>
                  <a:srgbClr val="3C3C3C"/>
                </a:solidFill>
                <a:latin typeface="Arial" charset="0"/>
              </a:defRPr>
            </a:lvl3pPr>
            <a:lvl4pPr marL="1600200" indent="-228600" eaLnBrk="0" hangingPunct="0">
              <a:spcBef>
                <a:spcPct val="20000"/>
              </a:spcBef>
              <a:buChar char="•"/>
              <a:defRPr sz="2400">
                <a:solidFill>
                  <a:srgbClr val="3C3C3C"/>
                </a:solidFill>
                <a:latin typeface="Arial" charset="0"/>
              </a:defRPr>
            </a:lvl4pPr>
            <a:lvl5pPr marL="2057400" indent="-228600" eaLnBrk="0" hangingPunct="0">
              <a:spcBef>
                <a:spcPct val="20000"/>
              </a:spcBef>
              <a:buChar char="•"/>
              <a:defRPr sz="2400">
                <a:solidFill>
                  <a:srgbClr val="3C3C3C"/>
                </a:solidFill>
                <a:latin typeface="Arial" charset="0"/>
              </a:defRPr>
            </a:lvl5pPr>
            <a:lvl6pPr marL="2514600" indent="-228600" eaLnBrk="0" fontAlgn="base" hangingPunct="0">
              <a:spcBef>
                <a:spcPct val="20000"/>
              </a:spcBef>
              <a:spcAft>
                <a:spcPct val="0"/>
              </a:spcAft>
              <a:buChar char="•"/>
              <a:defRPr sz="2400">
                <a:solidFill>
                  <a:srgbClr val="3C3C3C"/>
                </a:solidFill>
                <a:latin typeface="Arial" charset="0"/>
              </a:defRPr>
            </a:lvl6pPr>
            <a:lvl7pPr marL="2971800" indent="-228600" eaLnBrk="0" fontAlgn="base" hangingPunct="0">
              <a:spcBef>
                <a:spcPct val="20000"/>
              </a:spcBef>
              <a:spcAft>
                <a:spcPct val="0"/>
              </a:spcAft>
              <a:buChar char="•"/>
              <a:defRPr sz="2400">
                <a:solidFill>
                  <a:srgbClr val="3C3C3C"/>
                </a:solidFill>
                <a:latin typeface="Arial" charset="0"/>
              </a:defRPr>
            </a:lvl7pPr>
            <a:lvl8pPr marL="3429000" indent="-228600" eaLnBrk="0" fontAlgn="base" hangingPunct="0">
              <a:spcBef>
                <a:spcPct val="20000"/>
              </a:spcBef>
              <a:spcAft>
                <a:spcPct val="0"/>
              </a:spcAft>
              <a:buChar char="•"/>
              <a:defRPr sz="2400">
                <a:solidFill>
                  <a:srgbClr val="3C3C3C"/>
                </a:solidFill>
                <a:latin typeface="Arial" charset="0"/>
              </a:defRPr>
            </a:lvl8pPr>
            <a:lvl9pPr marL="3886200" indent="-228600" eaLnBrk="0" fontAlgn="base" hangingPunct="0">
              <a:spcBef>
                <a:spcPct val="20000"/>
              </a:spcBef>
              <a:spcAft>
                <a:spcPct val="0"/>
              </a:spcAft>
              <a:buChar char="•"/>
              <a:defRPr sz="2400">
                <a:solidFill>
                  <a:srgbClr val="3C3C3C"/>
                </a:solidFill>
                <a:latin typeface="Arial" charset="0"/>
              </a:defRPr>
            </a:lvl9pPr>
          </a:lstStyle>
          <a:p>
            <a:pPr algn="ctr" eaLnBrk="1" hangingPunct="1"/>
            <a:r>
              <a:rPr lang="de-DE" altLang="de-DE" sz="1800" b="1" u="sng">
                <a:solidFill>
                  <a:srgbClr val="FFFFFF"/>
                </a:solidFill>
              </a:rPr>
              <a:t>Vorsitz = MMC Altötting</a:t>
            </a:r>
          </a:p>
        </p:txBody>
      </p:sp>
      <p:sp>
        <p:nvSpPr>
          <p:cNvPr id="18" name="Textfeld 17"/>
          <p:cNvSpPr txBox="1"/>
          <p:nvPr/>
        </p:nvSpPr>
        <p:spPr>
          <a:xfrm>
            <a:off x="369888" y="2676525"/>
            <a:ext cx="2011362" cy="368300"/>
          </a:xfrm>
          <a:prstGeom prst="rect">
            <a:avLst/>
          </a:prstGeom>
          <a:solidFill>
            <a:schemeClr val="accent2">
              <a:lumMod val="75000"/>
            </a:schemeClr>
          </a:solidFill>
          <a:ln>
            <a:solidFill>
              <a:schemeClr val="tx1"/>
            </a:solidFill>
          </a:ln>
        </p:spPr>
        <p:txBody>
          <a:bodyPr>
            <a:spAutoFit/>
          </a:bodyPr>
          <a:lstStyle/>
          <a:p>
            <a:pPr algn="ctr">
              <a:spcBef>
                <a:spcPct val="20000"/>
              </a:spcBef>
              <a:buFontTx/>
              <a:buChar char="•"/>
              <a:defRPr/>
            </a:pPr>
            <a:r>
              <a:rPr lang="de-DE" sz="1800" b="1" u="sng" dirty="0">
                <a:solidFill>
                  <a:srgbClr val="FFFFFF"/>
                </a:solidFill>
                <a:cs typeface="+mn-cs"/>
              </a:rPr>
              <a:t>Amberg</a:t>
            </a:r>
            <a:endParaRPr lang="de-DE" sz="1800" dirty="0">
              <a:solidFill>
                <a:srgbClr val="FFFFFF"/>
              </a:solidFill>
              <a:cs typeface="+mn-cs"/>
            </a:endParaRPr>
          </a:p>
        </p:txBody>
      </p:sp>
      <p:sp>
        <p:nvSpPr>
          <p:cNvPr id="8201" name="Textfeld 18"/>
          <p:cNvSpPr txBox="1">
            <a:spLocks noChangeArrowheads="1"/>
          </p:cNvSpPr>
          <p:nvPr/>
        </p:nvSpPr>
        <p:spPr bwMode="auto">
          <a:xfrm>
            <a:off x="2476500" y="2679700"/>
            <a:ext cx="2011363" cy="369888"/>
          </a:xfrm>
          <a:prstGeom prst="rect">
            <a:avLst/>
          </a:prstGeom>
          <a:solidFill>
            <a:srgbClr val="008080"/>
          </a:solidFill>
          <a:ln w="9525">
            <a:solidFill>
              <a:schemeClr val="tx1"/>
            </a:solidFill>
            <a:miter lim="800000"/>
            <a:headEnd/>
            <a:tailEnd/>
          </a:ln>
        </p:spPr>
        <p:txBody>
          <a:bodyPr>
            <a:spAutoFit/>
          </a:bodyPr>
          <a:lstStyle>
            <a:lvl1pPr eaLnBrk="0" hangingPunct="0">
              <a:spcBef>
                <a:spcPct val="20000"/>
              </a:spcBef>
              <a:buChar char="•"/>
              <a:defRPr sz="2400">
                <a:solidFill>
                  <a:srgbClr val="3C3C3C"/>
                </a:solidFill>
                <a:latin typeface="Arial" charset="0"/>
              </a:defRPr>
            </a:lvl1pPr>
            <a:lvl2pPr marL="742950" indent="-285750" eaLnBrk="0" hangingPunct="0">
              <a:spcBef>
                <a:spcPct val="20000"/>
              </a:spcBef>
              <a:buChar char="•"/>
              <a:defRPr sz="2400">
                <a:solidFill>
                  <a:srgbClr val="3C3C3C"/>
                </a:solidFill>
                <a:latin typeface="Arial" charset="0"/>
              </a:defRPr>
            </a:lvl2pPr>
            <a:lvl3pPr marL="1143000" indent="-228600" eaLnBrk="0" hangingPunct="0">
              <a:spcBef>
                <a:spcPct val="20000"/>
              </a:spcBef>
              <a:buChar char="•"/>
              <a:defRPr sz="2400">
                <a:solidFill>
                  <a:srgbClr val="3C3C3C"/>
                </a:solidFill>
                <a:latin typeface="Arial" charset="0"/>
              </a:defRPr>
            </a:lvl3pPr>
            <a:lvl4pPr marL="1600200" indent="-228600" eaLnBrk="0" hangingPunct="0">
              <a:spcBef>
                <a:spcPct val="20000"/>
              </a:spcBef>
              <a:buChar char="•"/>
              <a:defRPr sz="2400">
                <a:solidFill>
                  <a:srgbClr val="3C3C3C"/>
                </a:solidFill>
                <a:latin typeface="Arial" charset="0"/>
              </a:defRPr>
            </a:lvl4pPr>
            <a:lvl5pPr marL="2057400" indent="-228600" eaLnBrk="0" hangingPunct="0">
              <a:spcBef>
                <a:spcPct val="20000"/>
              </a:spcBef>
              <a:buChar char="•"/>
              <a:defRPr sz="2400">
                <a:solidFill>
                  <a:srgbClr val="3C3C3C"/>
                </a:solidFill>
                <a:latin typeface="Arial" charset="0"/>
              </a:defRPr>
            </a:lvl5pPr>
            <a:lvl6pPr marL="2514600" indent="-228600" eaLnBrk="0" fontAlgn="base" hangingPunct="0">
              <a:spcBef>
                <a:spcPct val="20000"/>
              </a:spcBef>
              <a:spcAft>
                <a:spcPct val="0"/>
              </a:spcAft>
              <a:buChar char="•"/>
              <a:defRPr sz="2400">
                <a:solidFill>
                  <a:srgbClr val="3C3C3C"/>
                </a:solidFill>
                <a:latin typeface="Arial" charset="0"/>
              </a:defRPr>
            </a:lvl6pPr>
            <a:lvl7pPr marL="2971800" indent="-228600" eaLnBrk="0" fontAlgn="base" hangingPunct="0">
              <a:spcBef>
                <a:spcPct val="20000"/>
              </a:spcBef>
              <a:spcAft>
                <a:spcPct val="0"/>
              </a:spcAft>
              <a:buChar char="•"/>
              <a:defRPr sz="2400">
                <a:solidFill>
                  <a:srgbClr val="3C3C3C"/>
                </a:solidFill>
                <a:latin typeface="Arial" charset="0"/>
              </a:defRPr>
            </a:lvl7pPr>
            <a:lvl8pPr marL="3429000" indent="-228600" eaLnBrk="0" fontAlgn="base" hangingPunct="0">
              <a:spcBef>
                <a:spcPct val="20000"/>
              </a:spcBef>
              <a:spcAft>
                <a:spcPct val="0"/>
              </a:spcAft>
              <a:buChar char="•"/>
              <a:defRPr sz="2400">
                <a:solidFill>
                  <a:srgbClr val="3C3C3C"/>
                </a:solidFill>
                <a:latin typeface="Arial" charset="0"/>
              </a:defRPr>
            </a:lvl8pPr>
            <a:lvl9pPr marL="3886200" indent="-228600" eaLnBrk="0" fontAlgn="base" hangingPunct="0">
              <a:spcBef>
                <a:spcPct val="20000"/>
              </a:spcBef>
              <a:spcAft>
                <a:spcPct val="0"/>
              </a:spcAft>
              <a:buChar char="•"/>
              <a:defRPr sz="2400">
                <a:solidFill>
                  <a:srgbClr val="3C3C3C"/>
                </a:solidFill>
                <a:latin typeface="Arial" charset="0"/>
              </a:defRPr>
            </a:lvl9pPr>
          </a:lstStyle>
          <a:p>
            <a:pPr algn="ctr" eaLnBrk="1" hangingPunct="1"/>
            <a:r>
              <a:rPr lang="de-DE" altLang="de-DE" sz="1800" b="1" u="sng">
                <a:solidFill>
                  <a:srgbClr val="000000"/>
                </a:solidFill>
              </a:rPr>
              <a:t>Augsburg</a:t>
            </a:r>
            <a:endParaRPr lang="de-DE" altLang="de-DE" sz="1800">
              <a:solidFill>
                <a:srgbClr val="000000"/>
              </a:solidFill>
            </a:endParaRPr>
          </a:p>
        </p:txBody>
      </p:sp>
      <p:sp>
        <p:nvSpPr>
          <p:cNvPr id="8202" name="Textfeld 19"/>
          <p:cNvSpPr txBox="1">
            <a:spLocks noChangeArrowheads="1"/>
          </p:cNvSpPr>
          <p:nvPr/>
        </p:nvSpPr>
        <p:spPr bwMode="auto">
          <a:xfrm>
            <a:off x="369888" y="3103563"/>
            <a:ext cx="2011362" cy="368300"/>
          </a:xfrm>
          <a:prstGeom prst="rect">
            <a:avLst/>
          </a:prstGeom>
          <a:solidFill>
            <a:srgbClr val="FF9900"/>
          </a:solidFill>
          <a:ln w="9525">
            <a:solidFill>
              <a:schemeClr val="tx1"/>
            </a:solidFill>
            <a:miter lim="800000"/>
            <a:headEnd/>
            <a:tailEnd/>
          </a:ln>
        </p:spPr>
        <p:txBody>
          <a:bodyPr>
            <a:spAutoFit/>
          </a:bodyPr>
          <a:lstStyle>
            <a:lvl1pPr eaLnBrk="0" hangingPunct="0">
              <a:spcBef>
                <a:spcPct val="20000"/>
              </a:spcBef>
              <a:buChar char="•"/>
              <a:defRPr sz="2400">
                <a:solidFill>
                  <a:srgbClr val="3C3C3C"/>
                </a:solidFill>
                <a:latin typeface="Arial" charset="0"/>
              </a:defRPr>
            </a:lvl1pPr>
            <a:lvl2pPr marL="742950" indent="-285750" eaLnBrk="0" hangingPunct="0">
              <a:spcBef>
                <a:spcPct val="20000"/>
              </a:spcBef>
              <a:buChar char="•"/>
              <a:defRPr sz="2400">
                <a:solidFill>
                  <a:srgbClr val="3C3C3C"/>
                </a:solidFill>
                <a:latin typeface="Arial" charset="0"/>
              </a:defRPr>
            </a:lvl2pPr>
            <a:lvl3pPr marL="1143000" indent="-228600" eaLnBrk="0" hangingPunct="0">
              <a:spcBef>
                <a:spcPct val="20000"/>
              </a:spcBef>
              <a:buChar char="•"/>
              <a:defRPr sz="2400">
                <a:solidFill>
                  <a:srgbClr val="3C3C3C"/>
                </a:solidFill>
                <a:latin typeface="Arial" charset="0"/>
              </a:defRPr>
            </a:lvl3pPr>
            <a:lvl4pPr marL="1600200" indent="-228600" eaLnBrk="0" hangingPunct="0">
              <a:spcBef>
                <a:spcPct val="20000"/>
              </a:spcBef>
              <a:buChar char="•"/>
              <a:defRPr sz="2400">
                <a:solidFill>
                  <a:srgbClr val="3C3C3C"/>
                </a:solidFill>
                <a:latin typeface="Arial" charset="0"/>
              </a:defRPr>
            </a:lvl4pPr>
            <a:lvl5pPr marL="2057400" indent="-228600" eaLnBrk="0" hangingPunct="0">
              <a:spcBef>
                <a:spcPct val="20000"/>
              </a:spcBef>
              <a:buChar char="•"/>
              <a:defRPr sz="2400">
                <a:solidFill>
                  <a:srgbClr val="3C3C3C"/>
                </a:solidFill>
                <a:latin typeface="Arial" charset="0"/>
              </a:defRPr>
            </a:lvl5pPr>
            <a:lvl6pPr marL="2514600" indent="-228600" eaLnBrk="0" fontAlgn="base" hangingPunct="0">
              <a:spcBef>
                <a:spcPct val="20000"/>
              </a:spcBef>
              <a:spcAft>
                <a:spcPct val="0"/>
              </a:spcAft>
              <a:buChar char="•"/>
              <a:defRPr sz="2400">
                <a:solidFill>
                  <a:srgbClr val="3C3C3C"/>
                </a:solidFill>
                <a:latin typeface="Arial" charset="0"/>
              </a:defRPr>
            </a:lvl6pPr>
            <a:lvl7pPr marL="2971800" indent="-228600" eaLnBrk="0" fontAlgn="base" hangingPunct="0">
              <a:spcBef>
                <a:spcPct val="20000"/>
              </a:spcBef>
              <a:spcAft>
                <a:spcPct val="0"/>
              </a:spcAft>
              <a:buChar char="•"/>
              <a:defRPr sz="2400">
                <a:solidFill>
                  <a:srgbClr val="3C3C3C"/>
                </a:solidFill>
                <a:latin typeface="Arial" charset="0"/>
              </a:defRPr>
            </a:lvl7pPr>
            <a:lvl8pPr marL="3429000" indent="-228600" eaLnBrk="0" fontAlgn="base" hangingPunct="0">
              <a:spcBef>
                <a:spcPct val="20000"/>
              </a:spcBef>
              <a:spcAft>
                <a:spcPct val="0"/>
              </a:spcAft>
              <a:buChar char="•"/>
              <a:defRPr sz="2400">
                <a:solidFill>
                  <a:srgbClr val="3C3C3C"/>
                </a:solidFill>
                <a:latin typeface="Arial" charset="0"/>
              </a:defRPr>
            </a:lvl8pPr>
            <a:lvl9pPr marL="3886200" indent="-228600" eaLnBrk="0" fontAlgn="base" hangingPunct="0">
              <a:spcBef>
                <a:spcPct val="20000"/>
              </a:spcBef>
              <a:spcAft>
                <a:spcPct val="0"/>
              </a:spcAft>
              <a:buChar char="•"/>
              <a:defRPr sz="2400">
                <a:solidFill>
                  <a:srgbClr val="3C3C3C"/>
                </a:solidFill>
                <a:latin typeface="Arial" charset="0"/>
              </a:defRPr>
            </a:lvl9pPr>
          </a:lstStyle>
          <a:p>
            <a:pPr algn="ctr" eaLnBrk="1" hangingPunct="1"/>
            <a:r>
              <a:rPr lang="de-DE" altLang="de-DE" sz="1800" b="1" u="sng">
                <a:solidFill>
                  <a:srgbClr val="000000"/>
                </a:solidFill>
              </a:rPr>
              <a:t>Aschaffenburg</a:t>
            </a:r>
            <a:endParaRPr lang="de-DE" altLang="de-DE" sz="1800">
              <a:solidFill>
                <a:srgbClr val="000000"/>
              </a:solidFill>
            </a:endParaRPr>
          </a:p>
        </p:txBody>
      </p:sp>
      <p:sp>
        <p:nvSpPr>
          <p:cNvPr id="8203" name="Textfeld 20"/>
          <p:cNvSpPr txBox="1">
            <a:spLocks noChangeArrowheads="1"/>
          </p:cNvSpPr>
          <p:nvPr/>
        </p:nvSpPr>
        <p:spPr bwMode="auto">
          <a:xfrm>
            <a:off x="2476500" y="3103563"/>
            <a:ext cx="2011363" cy="368300"/>
          </a:xfrm>
          <a:prstGeom prst="rect">
            <a:avLst/>
          </a:prstGeom>
          <a:solidFill>
            <a:srgbClr val="006699"/>
          </a:solidFill>
          <a:ln w="9525">
            <a:solidFill>
              <a:schemeClr val="tx1"/>
            </a:solidFill>
            <a:miter lim="800000"/>
            <a:headEnd/>
            <a:tailEnd/>
          </a:ln>
        </p:spPr>
        <p:txBody>
          <a:bodyPr>
            <a:spAutoFit/>
          </a:bodyPr>
          <a:lstStyle>
            <a:lvl1pPr eaLnBrk="0" hangingPunct="0">
              <a:spcBef>
                <a:spcPct val="20000"/>
              </a:spcBef>
              <a:buChar char="•"/>
              <a:defRPr sz="2400">
                <a:solidFill>
                  <a:srgbClr val="3C3C3C"/>
                </a:solidFill>
                <a:latin typeface="Arial" charset="0"/>
              </a:defRPr>
            </a:lvl1pPr>
            <a:lvl2pPr marL="742950" indent="-285750" eaLnBrk="0" hangingPunct="0">
              <a:spcBef>
                <a:spcPct val="20000"/>
              </a:spcBef>
              <a:buChar char="•"/>
              <a:defRPr sz="2400">
                <a:solidFill>
                  <a:srgbClr val="3C3C3C"/>
                </a:solidFill>
                <a:latin typeface="Arial" charset="0"/>
              </a:defRPr>
            </a:lvl2pPr>
            <a:lvl3pPr marL="1143000" indent="-228600" eaLnBrk="0" hangingPunct="0">
              <a:spcBef>
                <a:spcPct val="20000"/>
              </a:spcBef>
              <a:buChar char="•"/>
              <a:defRPr sz="2400">
                <a:solidFill>
                  <a:srgbClr val="3C3C3C"/>
                </a:solidFill>
                <a:latin typeface="Arial" charset="0"/>
              </a:defRPr>
            </a:lvl3pPr>
            <a:lvl4pPr marL="1600200" indent="-228600" eaLnBrk="0" hangingPunct="0">
              <a:spcBef>
                <a:spcPct val="20000"/>
              </a:spcBef>
              <a:buChar char="•"/>
              <a:defRPr sz="2400">
                <a:solidFill>
                  <a:srgbClr val="3C3C3C"/>
                </a:solidFill>
                <a:latin typeface="Arial" charset="0"/>
              </a:defRPr>
            </a:lvl4pPr>
            <a:lvl5pPr marL="2057400" indent="-228600" eaLnBrk="0" hangingPunct="0">
              <a:spcBef>
                <a:spcPct val="20000"/>
              </a:spcBef>
              <a:buChar char="•"/>
              <a:defRPr sz="2400">
                <a:solidFill>
                  <a:srgbClr val="3C3C3C"/>
                </a:solidFill>
                <a:latin typeface="Arial" charset="0"/>
              </a:defRPr>
            </a:lvl5pPr>
            <a:lvl6pPr marL="2514600" indent="-228600" eaLnBrk="0" fontAlgn="base" hangingPunct="0">
              <a:spcBef>
                <a:spcPct val="20000"/>
              </a:spcBef>
              <a:spcAft>
                <a:spcPct val="0"/>
              </a:spcAft>
              <a:buChar char="•"/>
              <a:defRPr sz="2400">
                <a:solidFill>
                  <a:srgbClr val="3C3C3C"/>
                </a:solidFill>
                <a:latin typeface="Arial" charset="0"/>
              </a:defRPr>
            </a:lvl6pPr>
            <a:lvl7pPr marL="2971800" indent="-228600" eaLnBrk="0" fontAlgn="base" hangingPunct="0">
              <a:spcBef>
                <a:spcPct val="20000"/>
              </a:spcBef>
              <a:spcAft>
                <a:spcPct val="0"/>
              </a:spcAft>
              <a:buChar char="•"/>
              <a:defRPr sz="2400">
                <a:solidFill>
                  <a:srgbClr val="3C3C3C"/>
                </a:solidFill>
                <a:latin typeface="Arial" charset="0"/>
              </a:defRPr>
            </a:lvl7pPr>
            <a:lvl8pPr marL="3429000" indent="-228600" eaLnBrk="0" fontAlgn="base" hangingPunct="0">
              <a:spcBef>
                <a:spcPct val="20000"/>
              </a:spcBef>
              <a:spcAft>
                <a:spcPct val="0"/>
              </a:spcAft>
              <a:buChar char="•"/>
              <a:defRPr sz="2400">
                <a:solidFill>
                  <a:srgbClr val="3C3C3C"/>
                </a:solidFill>
                <a:latin typeface="Arial" charset="0"/>
              </a:defRPr>
            </a:lvl8pPr>
            <a:lvl9pPr marL="3886200" indent="-228600" eaLnBrk="0" fontAlgn="base" hangingPunct="0">
              <a:spcBef>
                <a:spcPct val="20000"/>
              </a:spcBef>
              <a:spcAft>
                <a:spcPct val="0"/>
              </a:spcAft>
              <a:buChar char="•"/>
              <a:defRPr sz="2400">
                <a:solidFill>
                  <a:srgbClr val="3C3C3C"/>
                </a:solidFill>
                <a:latin typeface="Arial" charset="0"/>
              </a:defRPr>
            </a:lvl9pPr>
          </a:lstStyle>
          <a:p>
            <a:pPr algn="ctr" eaLnBrk="1" hangingPunct="1"/>
            <a:r>
              <a:rPr lang="de-DE" altLang="de-DE" sz="1800" b="1" u="sng">
                <a:solidFill>
                  <a:srgbClr val="FFFFFF"/>
                </a:solidFill>
              </a:rPr>
              <a:t>Bamberg</a:t>
            </a:r>
            <a:endParaRPr lang="de-DE" altLang="de-DE" sz="1800">
              <a:solidFill>
                <a:srgbClr val="FFFFFF"/>
              </a:solidFill>
            </a:endParaRPr>
          </a:p>
        </p:txBody>
      </p:sp>
      <p:sp>
        <p:nvSpPr>
          <p:cNvPr id="73" name="Textfeld 72"/>
          <p:cNvSpPr txBox="1"/>
          <p:nvPr/>
        </p:nvSpPr>
        <p:spPr>
          <a:xfrm>
            <a:off x="369888" y="3563938"/>
            <a:ext cx="2011362" cy="369887"/>
          </a:xfrm>
          <a:prstGeom prst="rect">
            <a:avLst/>
          </a:prstGeom>
          <a:solidFill>
            <a:schemeClr val="accent2">
              <a:lumMod val="75000"/>
            </a:schemeClr>
          </a:solidFill>
          <a:ln>
            <a:solidFill>
              <a:schemeClr val="tx1"/>
            </a:solidFill>
          </a:ln>
        </p:spPr>
        <p:txBody>
          <a:bodyPr>
            <a:spAutoFit/>
          </a:bodyPr>
          <a:lstStyle/>
          <a:p>
            <a:pPr algn="ctr">
              <a:spcBef>
                <a:spcPct val="20000"/>
              </a:spcBef>
              <a:buFontTx/>
              <a:buChar char="•"/>
              <a:defRPr/>
            </a:pPr>
            <a:r>
              <a:rPr lang="de-DE" sz="1800" b="1" u="sng" dirty="0">
                <a:solidFill>
                  <a:srgbClr val="FFFFFF"/>
                </a:solidFill>
                <a:cs typeface="+mn-cs"/>
              </a:rPr>
              <a:t>Cham</a:t>
            </a:r>
            <a:endParaRPr lang="de-DE" sz="1800" dirty="0">
              <a:solidFill>
                <a:srgbClr val="FFFFFF"/>
              </a:solidFill>
              <a:cs typeface="+mn-cs"/>
            </a:endParaRPr>
          </a:p>
        </p:txBody>
      </p:sp>
      <p:sp>
        <p:nvSpPr>
          <p:cNvPr id="8205" name="Textfeld 73"/>
          <p:cNvSpPr txBox="1">
            <a:spLocks noChangeArrowheads="1"/>
          </p:cNvSpPr>
          <p:nvPr/>
        </p:nvSpPr>
        <p:spPr bwMode="auto">
          <a:xfrm>
            <a:off x="2476500" y="3563938"/>
            <a:ext cx="2011363" cy="369887"/>
          </a:xfrm>
          <a:prstGeom prst="rect">
            <a:avLst/>
          </a:prstGeom>
          <a:solidFill>
            <a:srgbClr val="CC3333"/>
          </a:solidFill>
          <a:ln w="9525">
            <a:solidFill>
              <a:schemeClr val="tx1"/>
            </a:solidFill>
            <a:miter lim="800000"/>
            <a:headEnd/>
            <a:tailEnd/>
          </a:ln>
        </p:spPr>
        <p:txBody>
          <a:bodyPr>
            <a:spAutoFit/>
          </a:bodyPr>
          <a:lstStyle>
            <a:lvl1pPr eaLnBrk="0" hangingPunct="0">
              <a:spcBef>
                <a:spcPct val="20000"/>
              </a:spcBef>
              <a:buChar char="•"/>
              <a:defRPr sz="2400">
                <a:solidFill>
                  <a:srgbClr val="3C3C3C"/>
                </a:solidFill>
                <a:latin typeface="Arial" charset="0"/>
              </a:defRPr>
            </a:lvl1pPr>
            <a:lvl2pPr marL="742950" indent="-285750" eaLnBrk="0" hangingPunct="0">
              <a:spcBef>
                <a:spcPct val="20000"/>
              </a:spcBef>
              <a:buChar char="•"/>
              <a:defRPr sz="2400">
                <a:solidFill>
                  <a:srgbClr val="3C3C3C"/>
                </a:solidFill>
                <a:latin typeface="Arial" charset="0"/>
              </a:defRPr>
            </a:lvl2pPr>
            <a:lvl3pPr marL="1143000" indent="-228600" eaLnBrk="0" hangingPunct="0">
              <a:spcBef>
                <a:spcPct val="20000"/>
              </a:spcBef>
              <a:buChar char="•"/>
              <a:defRPr sz="2400">
                <a:solidFill>
                  <a:srgbClr val="3C3C3C"/>
                </a:solidFill>
                <a:latin typeface="Arial" charset="0"/>
              </a:defRPr>
            </a:lvl3pPr>
            <a:lvl4pPr marL="1600200" indent="-228600" eaLnBrk="0" hangingPunct="0">
              <a:spcBef>
                <a:spcPct val="20000"/>
              </a:spcBef>
              <a:buChar char="•"/>
              <a:defRPr sz="2400">
                <a:solidFill>
                  <a:srgbClr val="3C3C3C"/>
                </a:solidFill>
                <a:latin typeface="Arial" charset="0"/>
              </a:defRPr>
            </a:lvl4pPr>
            <a:lvl5pPr marL="2057400" indent="-228600" eaLnBrk="0" hangingPunct="0">
              <a:spcBef>
                <a:spcPct val="20000"/>
              </a:spcBef>
              <a:buChar char="•"/>
              <a:defRPr sz="2400">
                <a:solidFill>
                  <a:srgbClr val="3C3C3C"/>
                </a:solidFill>
                <a:latin typeface="Arial" charset="0"/>
              </a:defRPr>
            </a:lvl5pPr>
            <a:lvl6pPr marL="2514600" indent="-228600" eaLnBrk="0" fontAlgn="base" hangingPunct="0">
              <a:spcBef>
                <a:spcPct val="20000"/>
              </a:spcBef>
              <a:spcAft>
                <a:spcPct val="0"/>
              </a:spcAft>
              <a:buChar char="•"/>
              <a:defRPr sz="2400">
                <a:solidFill>
                  <a:srgbClr val="3C3C3C"/>
                </a:solidFill>
                <a:latin typeface="Arial" charset="0"/>
              </a:defRPr>
            </a:lvl6pPr>
            <a:lvl7pPr marL="2971800" indent="-228600" eaLnBrk="0" fontAlgn="base" hangingPunct="0">
              <a:spcBef>
                <a:spcPct val="20000"/>
              </a:spcBef>
              <a:spcAft>
                <a:spcPct val="0"/>
              </a:spcAft>
              <a:buChar char="•"/>
              <a:defRPr sz="2400">
                <a:solidFill>
                  <a:srgbClr val="3C3C3C"/>
                </a:solidFill>
                <a:latin typeface="Arial" charset="0"/>
              </a:defRPr>
            </a:lvl7pPr>
            <a:lvl8pPr marL="3429000" indent="-228600" eaLnBrk="0" fontAlgn="base" hangingPunct="0">
              <a:spcBef>
                <a:spcPct val="20000"/>
              </a:spcBef>
              <a:spcAft>
                <a:spcPct val="0"/>
              </a:spcAft>
              <a:buChar char="•"/>
              <a:defRPr sz="2400">
                <a:solidFill>
                  <a:srgbClr val="3C3C3C"/>
                </a:solidFill>
                <a:latin typeface="Arial" charset="0"/>
              </a:defRPr>
            </a:lvl8pPr>
            <a:lvl9pPr marL="3886200" indent="-228600" eaLnBrk="0" fontAlgn="base" hangingPunct="0">
              <a:spcBef>
                <a:spcPct val="20000"/>
              </a:spcBef>
              <a:spcAft>
                <a:spcPct val="0"/>
              </a:spcAft>
              <a:buChar char="•"/>
              <a:defRPr sz="2400">
                <a:solidFill>
                  <a:srgbClr val="3C3C3C"/>
                </a:solidFill>
                <a:latin typeface="Arial" charset="0"/>
              </a:defRPr>
            </a:lvl9pPr>
          </a:lstStyle>
          <a:p>
            <a:pPr algn="ctr" eaLnBrk="1" hangingPunct="1"/>
            <a:r>
              <a:rPr lang="de-DE" altLang="de-DE" sz="1800" b="1" u="sng">
                <a:solidFill>
                  <a:srgbClr val="000000"/>
                </a:solidFill>
              </a:rPr>
              <a:t>Eichstätt</a:t>
            </a:r>
            <a:endParaRPr lang="de-DE" altLang="de-DE" sz="1800">
              <a:solidFill>
                <a:srgbClr val="000000"/>
              </a:solidFill>
            </a:endParaRPr>
          </a:p>
        </p:txBody>
      </p:sp>
      <p:sp>
        <p:nvSpPr>
          <p:cNvPr id="8206" name="Textfeld 74"/>
          <p:cNvSpPr txBox="1">
            <a:spLocks noChangeArrowheads="1"/>
          </p:cNvSpPr>
          <p:nvPr/>
        </p:nvSpPr>
        <p:spPr bwMode="auto">
          <a:xfrm>
            <a:off x="369888" y="4024313"/>
            <a:ext cx="2011362" cy="369887"/>
          </a:xfrm>
          <a:prstGeom prst="rect">
            <a:avLst/>
          </a:prstGeom>
          <a:solidFill>
            <a:srgbClr val="FFFF00"/>
          </a:solidFill>
          <a:ln w="9525">
            <a:solidFill>
              <a:schemeClr val="tx1"/>
            </a:solidFill>
            <a:miter lim="800000"/>
            <a:headEnd/>
            <a:tailEnd/>
          </a:ln>
        </p:spPr>
        <p:txBody>
          <a:bodyPr>
            <a:spAutoFit/>
          </a:bodyPr>
          <a:lstStyle>
            <a:lvl1pPr eaLnBrk="0" hangingPunct="0">
              <a:spcBef>
                <a:spcPct val="20000"/>
              </a:spcBef>
              <a:buChar char="•"/>
              <a:defRPr sz="2400">
                <a:solidFill>
                  <a:srgbClr val="3C3C3C"/>
                </a:solidFill>
                <a:latin typeface="Arial" charset="0"/>
              </a:defRPr>
            </a:lvl1pPr>
            <a:lvl2pPr marL="742950" indent="-285750" eaLnBrk="0" hangingPunct="0">
              <a:spcBef>
                <a:spcPct val="20000"/>
              </a:spcBef>
              <a:buChar char="•"/>
              <a:defRPr sz="2400">
                <a:solidFill>
                  <a:srgbClr val="3C3C3C"/>
                </a:solidFill>
                <a:latin typeface="Arial" charset="0"/>
              </a:defRPr>
            </a:lvl2pPr>
            <a:lvl3pPr marL="1143000" indent="-228600" eaLnBrk="0" hangingPunct="0">
              <a:spcBef>
                <a:spcPct val="20000"/>
              </a:spcBef>
              <a:buChar char="•"/>
              <a:defRPr sz="2400">
                <a:solidFill>
                  <a:srgbClr val="3C3C3C"/>
                </a:solidFill>
                <a:latin typeface="Arial" charset="0"/>
              </a:defRPr>
            </a:lvl3pPr>
            <a:lvl4pPr marL="1600200" indent="-228600" eaLnBrk="0" hangingPunct="0">
              <a:spcBef>
                <a:spcPct val="20000"/>
              </a:spcBef>
              <a:buChar char="•"/>
              <a:defRPr sz="2400">
                <a:solidFill>
                  <a:srgbClr val="3C3C3C"/>
                </a:solidFill>
                <a:latin typeface="Arial" charset="0"/>
              </a:defRPr>
            </a:lvl4pPr>
            <a:lvl5pPr marL="2057400" indent="-228600" eaLnBrk="0" hangingPunct="0">
              <a:spcBef>
                <a:spcPct val="20000"/>
              </a:spcBef>
              <a:buChar char="•"/>
              <a:defRPr sz="2400">
                <a:solidFill>
                  <a:srgbClr val="3C3C3C"/>
                </a:solidFill>
                <a:latin typeface="Arial" charset="0"/>
              </a:defRPr>
            </a:lvl5pPr>
            <a:lvl6pPr marL="2514600" indent="-228600" eaLnBrk="0" fontAlgn="base" hangingPunct="0">
              <a:spcBef>
                <a:spcPct val="20000"/>
              </a:spcBef>
              <a:spcAft>
                <a:spcPct val="0"/>
              </a:spcAft>
              <a:buChar char="•"/>
              <a:defRPr sz="2400">
                <a:solidFill>
                  <a:srgbClr val="3C3C3C"/>
                </a:solidFill>
                <a:latin typeface="Arial" charset="0"/>
              </a:defRPr>
            </a:lvl6pPr>
            <a:lvl7pPr marL="2971800" indent="-228600" eaLnBrk="0" fontAlgn="base" hangingPunct="0">
              <a:spcBef>
                <a:spcPct val="20000"/>
              </a:spcBef>
              <a:spcAft>
                <a:spcPct val="0"/>
              </a:spcAft>
              <a:buChar char="•"/>
              <a:defRPr sz="2400">
                <a:solidFill>
                  <a:srgbClr val="3C3C3C"/>
                </a:solidFill>
                <a:latin typeface="Arial" charset="0"/>
              </a:defRPr>
            </a:lvl7pPr>
            <a:lvl8pPr marL="3429000" indent="-228600" eaLnBrk="0" fontAlgn="base" hangingPunct="0">
              <a:spcBef>
                <a:spcPct val="20000"/>
              </a:spcBef>
              <a:spcAft>
                <a:spcPct val="0"/>
              </a:spcAft>
              <a:buChar char="•"/>
              <a:defRPr sz="2400">
                <a:solidFill>
                  <a:srgbClr val="3C3C3C"/>
                </a:solidFill>
                <a:latin typeface="Arial" charset="0"/>
              </a:defRPr>
            </a:lvl8pPr>
            <a:lvl9pPr marL="3886200" indent="-228600" eaLnBrk="0" fontAlgn="base" hangingPunct="0">
              <a:spcBef>
                <a:spcPct val="20000"/>
              </a:spcBef>
              <a:spcAft>
                <a:spcPct val="0"/>
              </a:spcAft>
              <a:buChar char="•"/>
              <a:defRPr sz="2400">
                <a:solidFill>
                  <a:srgbClr val="3C3C3C"/>
                </a:solidFill>
                <a:latin typeface="Arial" charset="0"/>
              </a:defRPr>
            </a:lvl9pPr>
          </a:lstStyle>
          <a:p>
            <a:pPr algn="ctr" eaLnBrk="1" hangingPunct="1"/>
            <a:r>
              <a:rPr lang="de-DE" altLang="de-DE" sz="1800" b="1" u="sng">
                <a:solidFill>
                  <a:srgbClr val="000000"/>
                </a:solidFill>
              </a:rPr>
              <a:t>Freising</a:t>
            </a:r>
            <a:endParaRPr lang="de-DE" altLang="de-DE" sz="1800">
              <a:solidFill>
                <a:srgbClr val="000000"/>
              </a:solidFill>
            </a:endParaRPr>
          </a:p>
        </p:txBody>
      </p:sp>
      <p:sp>
        <p:nvSpPr>
          <p:cNvPr id="8207" name="Textfeld 75"/>
          <p:cNvSpPr txBox="1">
            <a:spLocks noChangeArrowheads="1"/>
          </p:cNvSpPr>
          <p:nvPr/>
        </p:nvSpPr>
        <p:spPr bwMode="auto">
          <a:xfrm>
            <a:off x="2476500" y="4024313"/>
            <a:ext cx="2011363" cy="369887"/>
          </a:xfrm>
          <a:prstGeom prst="rect">
            <a:avLst/>
          </a:prstGeom>
          <a:solidFill>
            <a:srgbClr val="008080"/>
          </a:solidFill>
          <a:ln w="9525">
            <a:solidFill>
              <a:schemeClr val="tx1"/>
            </a:solidFill>
            <a:miter lim="800000"/>
            <a:headEnd/>
            <a:tailEnd/>
          </a:ln>
        </p:spPr>
        <p:txBody>
          <a:bodyPr>
            <a:spAutoFit/>
          </a:bodyPr>
          <a:lstStyle>
            <a:lvl1pPr eaLnBrk="0" hangingPunct="0">
              <a:spcBef>
                <a:spcPct val="20000"/>
              </a:spcBef>
              <a:buChar char="•"/>
              <a:defRPr sz="2400">
                <a:solidFill>
                  <a:srgbClr val="3C3C3C"/>
                </a:solidFill>
                <a:latin typeface="Arial" charset="0"/>
              </a:defRPr>
            </a:lvl1pPr>
            <a:lvl2pPr marL="742950" indent="-285750" eaLnBrk="0" hangingPunct="0">
              <a:spcBef>
                <a:spcPct val="20000"/>
              </a:spcBef>
              <a:buChar char="•"/>
              <a:defRPr sz="2400">
                <a:solidFill>
                  <a:srgbClr val="3C3C3C"/>
                </a:solidFill>
                <a:latin typeface="Arial" charset="0"/>
              </a:defRPr>
            </a:lvl2pPr>
            <a:lvl3pPr marL="1143000" indent="-228600" eaLnBrk="0" hangingPunct="0">
              <a:spcBef>
                <a:spcPct val="20000"/>
              </a:spcBef>
              <a:buChar char="•"/>
              <a:defRPr sz="2400">
                <a:solidFill>
                  <a:srgbClr val="3C3C3C"/>
                </a:solidFill>
                <a:latin typeface="Arial" charset="0"/>
              </a:defRPr>
            </a:lvl3pPr>
            <a:lvl4pPr marL="1600200" indent="-228600" eaLnBrk="0" hangingPunct="0">
              <a:spcBef>
                <a:spcPct val="20000"/>
              </a:spcBef>
              <a:buChar char="•"/>
              <a:defRPr sz="2400">
                <a:solidFill>
                  <a:srgbClr val="3C3C3C"/>
                </a:solidFill>
                <a:latin typeface="Arial" charset="0"/>
              </a:defRPr>
            </a:lvl4pPr>
            <a:lvl5pPr marL="2057400" indent="-228600" eaLnBrk="0" hangingPunct="0">
              <a:spcBef>
                <a:spcPct val="20000"/>
              </a:spcBef>
              <a:buChar char="•"/>
              <a:defRPr sz="2400">
                <a:solidFill>
                  <a:srgbClr val="3C3C3C"/>
                </a:solidFill>
                <a:latin typeface="Arial" charset="0"/>
              </a:defRPr>
            </a:lvl5pPr>
            <a:lvl6pPr marL="2514600" indent="-228600" eaLnBrk="0" fontAlgn="base" hangingPunct="0">
              <a:spcBef>
                <a:spcPct val="20000"/>
              </a:spcBef>
              <a:spcAft>
                <a:spcPct val="0"/>
              </a:spcAft>
              <a:buChar char="•"/>
              <a:defRPr sz="2400">
                <a:solidFill>
                  <a:srgbClr val="3C3C3C"/>
                </a:solidFill>
                <a:latin typeface="Arial" charset="0"/>
              </a:defRPr>
            </a:lvl6pPr>
            <a:lvl7pPr marL="2971800" indent="-228600" eaLnBrk="0" fontAlgn="base" hangingPunct="0">
              <a:spcBef>
                <a:spcPct val="20000"/>
              </a:spcBef>
              <a:spcAft>
                <a:spcPct val="0"/>
              </a:spcAft>
              <a:buChar char="•"/>
              <a:defRPr sz="2400">
                <a:solidFill>
                  <a:srgbClr val="3C3C3C"/>
                </a:solidFill>
                <a:latin typeface="Arial" charset="0"/>
              </a:defRPr>
            </a:lvl7pPr>
            <a:lvl8pPr marL="3429000" indent="-228600" eaLnBrk="0" fontAlgn="base" hangingPunct="0">
              <a:spcBef>
                <a:spcPct val="20000"/>
              </a:spcBef>
              <a:spcAft>
                <a:spcPct val="0"/>
              </a:spcAft>
              <a:buChar char="•"/>
              <a:defRPr sz="2400">
                <a:solidFill>
                  <a:srgbClr val="3C3C3C"/>
                </a:solidFill>
                <a:latin typeface="Arial" charset="0"/>
              </a:defRPr>
            </a:lvl8pPr>
            <a:lvl9pPr marL="3886200" indent="-228600" eaLnBrk="0" fontAlgn="base" hangingPunct="0">
              <a:spcBef>
                <a:spcPct val="20000"/>
              </a:spcBef>
              <a:spcAft>
                <a:spcPct val="0"/>
              </a:spcAft>
              <a:buChar char="•"/>
              <a:defRPr sz="2400">
                <a:solidFill>
                  <a:srgbClr val="3C3C3C"/>
                </a:solidFill>
                <a:latin typeface="Arial" charset="0"/>
              </a:defRPr>
            </a:lvl9pPr>
          </a:lstStyle>
          <a:p>
            <a:pPr algn="ctr" eaLnBrk="1" hangingPunct="1"/>
            <a:r>
              <a:rPr lang="de-DE" altLang="de-DE" sz="1800" b="1" u="sng">
                <a:solidFill>
                  <a:srgbClr val="000000"/>
                </a:solidFill>
              </a:rPr>
              <a:t>Ingolstadt</a:t>
            </a:r>
            <a:endParaRPr lang="de-DE" altLang="de-DE" sz="1800">
              <a:solidFill>
                <a:srgbClr val="000000"/>
              </a:solidFill>
            </a:endParaRPr>
          </a:p>
        </p:txBody>
      </p:sp>
      <p:sp>
        <p:nvSpPr>
          <p:cNvPr id="77" name="Textfeld 76"/>
          <p:cNvSpPr txBox="1"/>
          <p:nvPr/>
        </p:nvSpPr>
        <p:spPr>
          <a:xfrm>
            <a:off x="369888" y="4454525"/>
            <a:ext cx="2011362" cy="368300"/>
          </a:xfrm>
          <a:prstGeom prst="rect">
            <a:avLst/>
          </a:prstGeom>
          <a:solidFill>
            <a:schemeClr val="accent2">
              <a:lumMod val="75000"/>
            </a:schemeClr>
          </a:solidFill>
          <a:ln>
            <a:solidFill>
              <a:schemeClr val="tx1"/>
            </a:solidFill>
          </a:ln>
        </p:spPr>
        <p:txBody>
          <a:bodyPr>
            <a:spAutoFit/>
          </a:bodyPr>
          <a:lstStyle/>
          <a:p>
            <a:pPr algn="ctr">
              <a:spcBef>
                <a:spcPct val="20000"/>
              </a:spcBef>
              <a:buFontTx/>
              <a:buChar char="•"/>
              <a:defRPr/>
            </a:pPr>
            <a:r>
              <a:rPr lang="de-DE" sz="1800" b="1" u="sng" dirty="0">
                <a:solidFill>
                  <a:srgbClr val="FFFFFF"/>
                </a:solidFill>
                <a:cs typeface="+mn-cs"/>
              </a:rPr>
              <a:t>Landshut</a:t>
            </a:r>
            <a:endParaRPr lang="de-DE" sz="1800" dirty="0">
              <a:solidFill>
                <a:srgbClr val="FFFFFF"/>
              </a:solidFill>
              <a:cs typeface="+mn-cs"/>
            </a:endParaRPr>
          </a:p>
        </p:txBody>
      </p:sp>
      <p:sp>
        <p:nvSpPr>
          <p:cNvPr id="8209" name="Textfeld 77"/>
          <p:cNvSpPr txBox="1">
            <a:spLocks noChangeArrowheads="1"/>
          </p:cNvSpPr>
          <p:nvPr/>
        </p:nvSpPr>
        <p:spPr bwMode="auto">
          <a:xfrm>
            <a:off x="2476500" y="4454525"/>
            <a:ext cx="2011363" cy="368300"/>
          </a:xfrm>
          <a:prstGeom prst="rect">
            <a:avLst/>
          </a:prstGeom>
          <a:solidFill>
            <a:srgbClr val="FFFF00"/>
          </a:solidFill>
          <a:ln w="9525">
            <a:solidFill>
              <a:schemeClr val="tx1"/>
            </a:solidFill>
            <a:miter lim="800000"/>
            <a:headEnd/>
            <a:tailEnd/>
          </a:ln>
        </p:spPr>
        <p:txBody>
          <a:bodyPr>
            <a:spAutoFit/>
          </a:bodyPr>
          <a:lstStyle>
            <a:lvl1pPr eaLnBrk="0" hangingPunct="0">
              <a:spcBef>
                <a:spcPct val="20000"/>
              </a:spcBef>
              <a:buChar char="•"/>
              <a:defRPr sz="2400">
                <a:solidFill>
                  <a:srgbClr val="3C3C3C"/>
                </a:solidFill>
                <a:latin typeface="Arial" charset="0"/>
              </a:defRPr>
            </a:lvl1pPr>
            <a:lvl2pPr marL="742950" indent="-285750" eaLnBrk="0" hangingPunct="0">
              <a:spcBef>
                <a:spcPct val="20000"/>
              </a:spcBef>
              <a:buChar char="•"/>
              <a:defRPr sz="2400">
                <a:solidFill>
                  <a:srgbClr val="3C3C3C"/>
                </a:solidFill>
                <a:latin typeface="Arial" charset="0"/>
              </a:defRPr>
            </a:lvl2pPr>
            <a:lvl3pPr marL="1143000" indent="-228600" eaLnBrk="0" hangingPunct="0">
              <a:spcBef>
                <a:spcPct val="20000"/>
              </a:spcBef>
              <a:buChar char="•"/>
              <a:defRPr sz="2400">
                <a:solidFill>
                  <a:srgbClr val="3C3C3C"/>
                </a:solidFill>
                <a:latin typeface="Arial" charset="0"/>
              </a:defRPr>
            </a:lvl3pPr>
            <a:lvl4pPr marL="1600200" indent="-228600" eaLnBrk="0" hangingPunct="0">
              <a:spcBef>
                <a:spcPct val="20000"/>
              </a:spcBef>
              <a:buChar char="•"/>
              <a:defRPr sz="2400">
                <a:solidFill>
                  <a:srgbClr val="3C3C3C"/>
                </a:solidFill>
                <a:latin typeface="Arial" charset="0"/>
              </a:defRPr>
            </a:lvl4pPr>
            <a:lvl5pPr marL="2057400" indent="-228600" eaLnBrk="0" hangingPunct="0">
              <a:spcBef>
                <a:spcPct val="20000"/>
              </a:spcBef>
              <a:buChar char="•"/>
              <a:defRPr sz="2400">
                <a:solidFill>
                  <a:srgbClr val="3C3C3C"/>
                </a:solidFill>
                <a:latin typeface="Arial" charset="0"/>
              </a:defRPr>
            </a:lvl5pPr>
            <a:lvl6pPr marL="2514600" indent="-228600" eaLnBrk="0" fontAlgn="base" hangingPunct="0">
              <a:spcBef>
                <a:spcPct val="20000"/>
              </a:spcBef>
              <a:spcAft>
                <a:spcPct val="0"/>
              </a:spcAft>
              <a:buChar char="•"/>
              <a:defRPr sz="2400">
                <a:solidFill>
                  <a:srgbClr val="3C3C3C"/>
                </a:solidFill>
                <a:latin typeface="Arial" charset="0"/>
              </a:defRPr>
            </a:lvl6pPr>
            <a:lvl7pPr marL="2971800" indent="-228600" eaLnBrk="0" fontAlgn="base" hangingPunct="0">
              <a:spcBef>
                <a:spcPct val="20000"/>
              </a:spcBef>
              <a:spcAft>
                <a:spcPct val="0"/>
              </a:spcAft>
              <a:buChar char="•"/>
              <a:defRPr sz="2400">
                <a:solidFill>
                  <a:srgbClr val="3C3C3C"/>
                </a:solidFill>
                <a:latin typeface="Arial" charset="0"/>
              </a:defRPr>
            </a:lvl7pPr>
            <a:lvl8pPr marL="3429000" indent="-228600" eaLnBrk="0" fontAlgn="base" hangingPunct="0">
              <a:spcBef>
                <a:spcPct val="20000"/>
              </a:spcBef>
              <a:spcAft>
                <a:spcPct val="0"/>
              </a:spcAft>
              <a:buChar char="•"/>
              <a:defRPr sz="2400">
                <a:solidFill>
                  <a:srgbClr val="3C3C3C"/>
                </a:solidFill>
                <a:latin typeface="Arial" charset="0"/>
              </a:defRPr>
            </a:lvl8pPr>
            <a:lvl9pPr marL="3886200" indent="-228600" eaLnBrk="0" fontAlgn="base" hangingPunct="0">
              <a:spcBef>
                <a:spcPct val="20000"/>
              </a:spcBef>
              <a:spcAft>
                <a:spcPct val="0"/>
              </a:spcAft>
              <a:buChar char="•"/>
              <a:defRPr sz="2400">
                <a:solidFill>
                  <a:srgbClr val="3C3C3C"/>
                </a:solidFill>
                <a:latin typeface="Arial" charset="0"/>
              </a:defRPr>
            </a:lvl9pPr>
          </a:lstStyle>
          <a:p>
            <a:pPr algn="ctr" eaLnBrk="1" hangingPunct="1"/>
            <a:r>
              <a:rPr lang="de-DE" altLang="de-DE" sz="1800" b="1" u="sng">
                <a:solidFill>
                  <a:srgbClr val="000000"/>
                </a:solidFill>
              </a:rPr>
              <a:t>München</a:t>
            </a:r>
            <a:endParaRPr lang="de-DE" altLang="de-DE" sz="1800">
              <a:solidFill>
                <a:srgbClr val="000000"/>
              </a:solidFill>
            </a:endParaRPr>
          </a:p>
        </p:txBody>
      </p:sp>
      <p:sp>
        <p:nvSpPr>
          <p:cNvPr id="8210" name="Textfeld 78"/>
          <p:cNvSpPr txBox="1">
            <a:spLocks noChangeArrowheads="1"/>
          </p:cNvSpPr>
          <p:nvPr/>
        </p:nvSpPr>
        <p:spPr bwMode="auto">
          <a:xfrm>
            <a:off x="369888" y="4914900"/>
            <a:ext cx="2011362" cy="369888"/>
          </a:xfrm>
          <a:prstGeom prst="rect">
            <a:avLst/>
          </a:prstGeom>
          <a:solidFill>
            <a:srgbClr val="339966"/>
          </a:solidFill>
          <a:ln w="9525">
            <a:solidFill>
              <a:schemeClr val="tx1"/>
            </a:solidFill>
            <a:miter lim="800000"/>
            <a:headEnd/>
            <a:tailEnd/>
          </a:ln>
        </p:spPr>
        <p:txBody>
          <a:bodyPr>
            <a:spAutoFit/>
          </a:bodyPr>
          <a:lstStyle>
            <a:lvl1pPr eaLnBrk="0" hangingPunct="0">
              <a:spcBef>
                <a:spcPct val="20000"/>
              </a:spcBef>
              <a:buChar char="•"/>
              <a:defRPr sz="2400">
                <a:solidFill>
                  <a:srgbClr val="3C3C3C"/>
                </a:solidFill>
                <a:latin typeface="Arial" charset="0"/>
              </a:defRPr>
            </a:lvl1pPr>
            <a:lvl2pPr marL="742950" indent="-285750" eaLnBrk="0" hangingPunct="0">
              <a:spcBef>
                <a:spcPct val="20000"/>
              </a:spcBef>
              <a:buChar char="•"/>
              <a:defRPr sz="2400">
                <a:solidFill>
                  <a:srgbClr val="3C3C3C"/>
                </a:solidFill>
                <a:latin typeface="Arial" charset="0"/>
              </a:defRPr>
            </a:lvl2pPr>
            <a:lvl3pPr marL="1143000" indent="-228600" eaLnBrk="0" hangingPunct="0">
              <a:spcBef>
                <a:spcPct val="20000"/>
              </a:spcBef>
              <a:buChar char="•"/>
              <a:defRPr sz="2400">
                <a:solidFill>
                  <a:srgbClr val="3C3C3C"/>
                </a:solidFill>
                <a:latin typeface="Arial" charset="0"/>
              </a:defRPr>
            </a:lvl3pPr>
            <a:lvl4pPr marL="1600200" indent="-228600" eaLnBrk="0" hangingPunct="0">
              <a:spcBef>
                <a:spcPct val="20000"/>
              </a:spcBef>
              <a:buChar char="•"/>
              <a:defRPr sz="2400">
                <a:solidFill>
                  <a:srgbClr val="3C3C3C"/>
                </a:solidFill>
                <a:latin typeface="Arial" charset="0"/>
              </a:defRPr>
            </a:lvl4pPr>
            <a:lvl5pPr marL="2057400" indent="-228600" eaLnBrk="0" hangingPunct="0">
              <a:spcBef>
                <a:spcPct val="20000"/>
              </a:spcBef>
              <a:buChar char="•"/>
              <a:defRPr sz="2400">
                <a:solidFill>
                  <a:srgbClr val="3C3C3C"/>
                </a:solidFill>
                <a:latin typeface="Arial" charset="0"/>
              </a:defRPr>
            </a:lvl5pPr>
            <a:lvl6pPr marL="2514600" indent="-228600" eaLnBrk="0" fontAlgn="base" hangingPunct="0">
              <a:spcBef>
                <a:spcPct val="20000"/>
              </a:spcBef>
              <a:spcAft>
                <a:spcPct val="0"/>
              </a:spcAft>
              <a:buChar char="•"/>
              <a:defRPr sz="2400">
                <a:solidFill>
                  <a:srgbClr val="3C3C3C"/>
                </a:solidFill>
                <a:latin typeface="Arial" charset="0"/>
              </a:defRPr>
            </a:lvl6pPr>
            <a:lvl7pPr marL="2971800" indent="-228600" eaLnBrk="0" fontAlgn="base" hangingPunct="0">
              <a:spcBef>
                <a:spcPct val="20000"/>
              </a:spcBef>
              <a:spcAft>
                <a:spcPct val="0"/>
              </a:spcAft>
              <a:buChar char="•"/>
              <a:defRPr sz="2400">
                <a:solidFill>
                  <a:srgbClr val="3C3C3C"/>
                </a:solidFill>
                <a:latin typeface="Arial" charset="0"/>
              </a:defRPr>
            </a:lvl7pPr>
            <a:lvl8pPr marL="3429000" indent="-228600" eaLnBrk="0" fontAlgn="base" hangingPunct="0">
              <a:spcBef>
                <a:spcPct val="20000"/>
              </a:spcBef>
              <a:spcAft>
                <a:spcPct val="0"/>
              </a:spcAft>
              <a:buChar char="•"/>
              <a:defRPr sz="2400">
                <a:solidFill>
                  <a:srgbClr val="3C3C3C"/>
                </a:solidFill>
                <a:latin typeface="Arial" charset="0"/>
              </a:defRPr>
            </a:lvl8pPr>
            <a:lvl9pPr marL="3886200" indent="-228600" eaLnBrk="0" fontAlgn="base" hangingPunct="0">
              <a:spcBef>
                <a:spcPct val="20000"/>
              </a:spcBef>
              <a:spcAft>
                <a:spcPct val="0"/>
              </a:spcAft>
              <a:buChar char="•"/>
              <a:defRPr sz="2400">
                <a:solidFill>
                  <a:srgbClr val="3C3C3C"/>
                </a:solidFill>
                <a:latin typeface="Arial" charset="0"/>
              </a:defRPr>
            </a:lvl9pPr>
          </a:lstStyle>
          <a:p>
            <a:pPr algn="ctr" eaLnBrk="1" hangingPunct="1"/>
            <a:r>
              <a:rPr lang="de-DE" altLang="de-DE" sz="1800" b="1" u="sng">
                <a:solidFill>
                  <a:srgbClr val="000000"/>
                </a:solidFill>
              </a:rPr>
              <a:t>Passau</a:t>
            </a:r>
            <a:endParaRPr lang="de-DE" altLang="de-DE" sz="1800">
              <a:solidFill>
                <a:srgbClr val="000000"/>
              </a:solidFill>
            </a:endParaRPr>
          </a:p>
        </p:txBody>
      </p:sp>
      <p:sp>
        <p:nvSpPr>
          <p:cNvPr id="80" name="Textfeld 79"/>
          <p:cNvSpPr txBox="1"/>
          <p:nvPr/>
        </p:nvSpPr>
        <p:spPr>
          <a:xfrm>
            <a:off x="2476500" y="4914900"/>
            <a:ext cx="2011363" cy="369888"/>
          </a:xfrm>
          <a:prstGeom prst="rect">
            <a:avLst/>
          </a:prstGeom>
          <a:solidFill>
            <a:schemeClr val="accent2">
              <a:lumMod val="75000"/>
            </a:schemeClr>
          </a:solidFill>
          <a:ln>
            <a:solidFill>
              <a:schemeClr val="tx1"/>
            </a:solidFill>
          </a:ln>
        </p:spPr>
        <p:txBody>
          <a:bodyPr>
            <a:spAutoFit/>
          </a:bodyPr>
          <a:lstStyle/>
          <a:p>
            <a:pPr algn="ctr">
              <a:spcBef>
                <a:spcPct val="20000"/>
              </a:spcBef>
              <a:buFontTx/>
              <a:buChar char="•"/>
              <a:defRPr/>
            </a:pPr>
            <a:r>
              <a:rPr lang="de-DE" sz="1800" b="1" u="sng" dirty="0" err="1">
                <a:solidFill>
                  <a:srgbClr val="FFFFFF"/>
                </a:solidFill>
                <a:cs typeface="+mn-cs"/>
              </a:rPr>
              <a:t>Pfreimd</a:t>
            </a:r>
            <a:endParaRPr lang="de-DE" sz="1800" dirty="0">
              <a:solidFill>
                <a:srgbClr val="FFFFFF"/>
              </a:solidFill>
              <a:cs typeface="+mn-cs"/>
            </a:endParaRPr>
          </a:p>
        </p:txBody>
      </p:sp>
      <p:sp>
        <p:nvSpPr>
          <p:cNvPr id="82" name="Textfeld 81"/>
          <p:cNvSpPr txBox="1"/>
          <p:nvPr/>
        </p:nvSpPr>
        <p:spPr>
          <a:xfrm>
            <a:off x="369888" y="5370513"/>
            <a:ext cx="2011362" cy="369887"/>
          </a:xfrm>
          <a:prstGeom prst="rect">
            <a:avLst/>
          </a:prstGeom>
          <a:solidFill>
            <a:schemeClr val="accent2">
              <a:lumMod val="75000"/>
            </a:schemeClr>
          </a:solidFill>
          <a:ln>
            <a:solidFill>
              <a:schemeClr val="tx1"/>
            </a:solidFill>
          </a:ln>
        </p:spPr>
        <p:txBody>
          <a:bodyPr>
            <a:spAutoFit/>
          </a:bodyPr>
          <a:lstStyle/>
          <a:p>
            <a:pPr algn="ctr">
              <a:spcBef>
                <a:spcPct val="20000"/>
              </a:spcBef>
              <a:buFontTx/>
              <a:buChar char="•"/>
              <a:defRPr/>
            </a:pPr>
            <a:r>
              <a:rPr lang="de-DE" sz="1800" b="1" u="sng" dirty="0">
                <a:solidFill>
                  <a:srgbClr val="FFFFFF"/>
                </a:solidFill>
                <a:cs typeface="+mn-cs"/>
              </a:rPr>
              <a:t>Regensburg</a:t>
            </a:r>
            <a:endParaRPr lang="de-DE" sz="1800" dirty="0">
              <a:solidFill>
                <a:srgbClr val="FFFFFF"/>
              </a:solidFill>
              <a:cs typeface="+mn-cs"/>
            </a:endParaRPr>
          </a:p>
        </p:txBody>
      </p:sp>
      <p:sp>
        <p:nvSpPr>
          <p:cNvPr id="83" name="Textfeld 82"/>
          <p:cNvSpPr txBox="1"/>
          <p:nvPr/>
        </p:nvSpPr>
        <p:spPr>
          <a:xfrm>
            <a:off x="2476500" y="5370513"/>
            <a:ext cx="2011363" cy="369887"/>
          </a:xfrm>
          <a:prstGeom prst="rect">
            <a:avLst/>
          </a:prstGeom>
          <a:solidFill>
            <a:schemeClr val="accent2">
              <a:lumMod val="75000"/>
            </a:schemeClr>
          </a:solidFill>
          <a:ln>
            <a:solidFill>
              <a:schemeClr val="tx1"/>
            </a:solidFill>
          </a:ln>
        </p:spPr>
        <p:txBody>
          <a:bodyPr>
            <a:spAutoFit/>
          </a:bodyPr>
          <a:lstStyle/>
          <a:p>
            <a:pPr algn="ctr">
              <a:spcBef>
                <a:spcPct val="20000"/>
              </a:spcBef>
              <a:buFontTx/>
              <a:buChar char="•"/>
              <a:defRPr/>
            </a:pPr>
            <a:r>
              <a:rPr lang="de-DE" sz="1800" b="1" u="sng" dirty="0">
                <a:solidFill>
                  <a:srgbClr val="FFFFFF"/>
                </a:solidFill>
                <a:cs typeface="+mn-cs"/>
              </a:rPr>
              <a:t>Straubing</a:t>
            </a:r>
            <a:endParaRPr lang="de-DE" sz="1800" dirty="0">
              <a:solidFill>
                <a:srgbClr val="FFFFFF"/>
              </a:solidFill>
              <a:cs typeface="+mn-cs"/>
            </a:endParaRPr>
          </a:p>
        </p:txBody>
      </p:sp>
      <p:pic>
        <p:nvPicPr>
          <p:cNvPr id="8214" name="Picture 2" descr="http://img.webme.com/pic/m/mini-gruppenstunde-dgf/karte-bayern5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4575" y="2538413"/>
            <a:ext cx="3390900"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5" name="Textfeld 84"/>
          <p:cNvSpPr txBox="1">
            <a:spLocks noChangeArrowheads="1"/>
          </p:cNvSpPr>
          <p:nvPr/>
        </p:nvSpPr>
        <p:spPr bwMode="auto">
          <a:xfrm>
            <a:off x="4557713" y="2019300"/>
            <a:ext cx="3709987" cy="369888"/>
          </a:xfrm>
          <a:prstGeom prst="rect">
            <a:avLst/>
          </a:prstGeom>
          <a:solidFill>
            <a:srgbClr val="FFFF00"/>
          </a:solidFill>
          <a:ln w="9525">
            <a:solidFill>
              <a:schemeClr val="tx1"/>
            </a:solidFill>
            <a:miter lim="800000"/>
            <a:headEnd/>
            <a:tailEnd/>
          </a:ln>
        </p:spPr>
        <p:txBody>
          <a:bodyPr>
            <a:spAutoFit/>
          </a:bodyPr>
          <a:lstStyle>
            <a:lvl1pPr eaLnBrk="0" hangingPunct="0">
              <a:spcBef>
                <a:spcPct val="20000"/>
              </a:spcBef>
              <a:buChar char="•"/>
              <a:defRPr sz="2400">
                <a:solidFill>
                  <a:srgbClr val="3C3C3C"/>
                </a:solidFill>
                <a:latin typeface="Arial" charset="0"/>
              </a:defRPr>
            </a:lvl1pPr>
            <a:lvl2pPr marL="742950" indent="-285750" eaLnBrk="0" hangingPunct="0">
              <a:spcBef>
                <a:spcPct val="20000"/>
              </a:spcBef>
              <a:buChar char="•"/>
              <a:defRPr sz="2400">
                <a:solidFill>
                  <a:srgbClr val="3C3C3C"/>
                </a:solidFill>
                <a:latin typeface="Arial" charset="0"/>
              </a:defRPr>
            </a:lvl2pPr>
            <a:lvl3pPr marL="1143000" indent="-228600" eaLnBrk="0" hangingPunct="0">
              <a:spcBef>
                <a:spcPct val="20000"/>
              </a:spcBef>
              <a:buChar char="•"/>
              <a:defRPr sz="2400">
                <a:solidFill>
                  <a:srgbClr val="3C3C3C"/>
                </a:solidFill>
                <a:latin typeface="Arial" charset="0"/>
              </a:defRPr>
            </a:lvl3pPr>
            <a:lvl4pPr marL="1600200" indent="-228600" eaLnBrk="0" hangingPunct="0">
              <a:spcBef>
                <a:spcPct val="20000"/>
              </a:spcBef>
              <a:buChar char="•"/>
              <a:defRPr sz="2400">
                <a:solidFill>
                  <a:srgbClr val="3C3C3C"/>
                </a:solidFill>
                <a:latin typeface="Arial" charset="0"/>
              </a:defRPr>
            </a:lvl4pPr>
            <a:lvl5pPr marL="2057400" indent="-228600" eaLnBrk="0" hangingPunct="0">
              <a:spcBef>
                <a:spcPct val="20000"/>
              </a:spcBef>
              <a:buChar char="•"/>
              <a:defRPr sz="2400">
                <a:solidFill>
                  <a:srgbClr val="3C3C3C"/>
                </a:solidFill>
                <a:latin typeface="Arial" charset="0"/>
              </a:defRPr>
            </a:lvl5pPr>
            <a:lvl6pPr marL="2514600" indent="-228600" eaLnBrk="0" fontAlgn="base" hangingPunct="0">
              <a:spcBef>
                <a:spcPct val="20000"/>
              </a:spcBef>
              <a:spcAft>
                <a:spcPct val="0"/>
              </a:spcAft>
              <a:buChar char="•"/>
              <a:defRPr sz="2400">
                <a:solidFill>
                  <a:srgbClr val="3C3C3C"/>
                </a:solidFill>
                <a:latin typeface="Arial" charset="0"/>
              </a:defRPr>
            </a:lvl6pPr>
            <a:lvl7pPr marL="2971800" indent="-228600" eaLnBrk="0" fontAlgn="base" hangingPunct="0">
              <a:spcBef>
                <a:spcPct val="20000"/>
              </a:spcBef>
              <a:spcAft>
                <a:spcPct val="0"/>
              </a:spcAft>
              <a:buChar char="•"/>
              <a:defRPr sz="2400">
                <a:solidFill>
                  <a:srgbClr val="3C3C3C"/>
                </a:solidFill>
                <a:latin typeface="Arial" charset="0"/>
              </a:defRPr>
            </a:lvl7pPr>
            <a:lvl8pPr marL="3429000" indent="-228600" eaLnBrk="0" fontAlgn="base" hangingPunct="0">
              <a:spcBef>
                <a:spcPct val="20000"/>
              </a:spcBef>
              <a:spcAft>
                <a:spcPct val="0"/>
              </a:spcAft>
              <a:buChar char="•"/>
              <a:defRPr sz="2400">
                <a:solidFill>
                  <a:srgbClr val="3C3C3C"/>
                </a:solidFill>
                <a:latin typeface="Arial" charset="0"/>
              </a:defRPr>
            </a:lvl8pPr>
            <a:lvl9pPr marL="3886200" indent="-228600" eaLnBrk="0" fontAlgn="base" hangingPunct="0">
              <a:spcBef>
                <a:spcPct val="20000"/>
              </a:spcBef>
              <a:spcAft>
                <a:spcPct val="0"/>
              </a:spcAft>
              <a:buChar char="•"/>
              <a:defRPr sz="2400">
                <a:solidFill>
                  <a:srgbClr val="3C3C3C"/>
                </a:solidFill>
                <a:latin typeface="Arial" charset="0"/>
              </a:defRPr>
            </a:lvl9pPr>
          </a:lstStyle>
          <a:p>
            <a:pPr algn="ctr" eaLnBrk="1" hangingPunct="1"/>
            <a:r>
              <a:rPr lang="de-DE" altLang="de-DE" sz="1800" b="1" u="sng">
                <a:solidFill>
                  <a:srgbClr val="000000"/>
                </a:solidFill>
              </a:rPr>
              <a:t>Bistümer: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p:txBody>
          <a:bodyPr/>
          <a:lstStyle/>
          <a:p>
            <a:pPr eaLnBrk="1" hangingPunct="1"/>
            <a:r>
              <a:rPr lang="de-DE" altLang="de-DE" sz="2400" smtClean="0"/>
              <a:t>Was oder wer ist die MMC?</a:t>
            </a:r>
            <a:br>
              <a:rPr lang="de-DE" altLang="de-DE" sz="2400" smtClean="0"/>
            </a:br>
            <a:endParaRPr lang="de-DE" altLang="de-DE" sz="2400" smtClean="0"/>
          </a:p>
        </p:txBody>
      </p:sp>
      <p:sp>
        <p:nvSpPr>
          <p:cNvPr id="3" name="Inhaltsplatzhalter 2"/>
          <p:cNvSpPr>
            <a:spLocks noGrp="1"/>
          </p:cNvSpPr>
          <p:nvPr>
            <p:ph idx="1"/>
          </p:nvPr>
        </p:nvSpPr>
        <p:spPr>
          <a:xfrm>
            <a:off x="211138" y="1635125"/>
            <a:ext cx="8258175" cy="4708525"/>
          </a:xfrm>
        </p:spPr>
        <p:txBody>
          <a:bodyPr/>
          <a:lstStyle/>
          <a:p>
            <a:pPr eaLnBrk="1" hangingPunct="1">
              <a:defRPr/>
            </a:pPr>
            <a:r>
              <a:rPr lang="de-DE" sz="2000" dirty="0" smtClean="0"/>
              <a:t>Passenden ist die Bezeichnung </a:t>
            </a:r>
            <a:r>
              <a:rPr lang="de-DE" sz="2000" b="1" dirty="0"/>
              <a:t>„g</a:t>
            </a:r>
            <a:r>
              <a:rPr lang="de-DE" sz="2000" b="1" dirty="0" smtClean="0"/>
              <a:t>eistliche </a:t>
            </a:r>
            <a:r>
              <a:rPr lang="de-DE" sz="2000" dirty="0" smtClean="0"/>
              <a:t>(Gebets-) </a:t>
            </a:r>
            <a:r>
              <a:rPr lang="de-DE" sz="2000" b="1" dirty="0" smtClean="0"/>
              <a:t>Gemeinschaft“</a:t>
            </a:r>
          </a:p>
          <a:p>
            <a:pPr eaLnBrk="1" hangingPunct="1">
              <a:spcBef>
                <a:spcPts val="1200"/>
              </a:spcBef>
              <a:defRPr/>
            </a:pPr>
            <a:r>
              <a:rPr lang="de-DE" sz="1400" i="1" dirty="0" smtClean="0"/>
              <a:t>Quelle</a:t>
            </a:r>
            <a:r>
              <a:rPr lang="de-DE" sz="1400" i="1" dirty="0"/>
              <a:t>: Theologielehrbrief von Prof. P. Dr. Michael Schneider, SJ</a:t>
            </a:r>
          </a:p>
          <a:p>
            <a:pPr marL="207963" lvl="1" indent="-207963" eaLnBrk="1" hangingPunct="1">
              <a:buClr>
                <a:srgbClr val="0F75A5"/>
              </a:buClr>
              <a:buSzPct val="110000"/>
              <a:buFont typeface="Wingdings" pitchFamily="2" charset="2"/>
              <a:buChar char="§"/>
              <a:defRPr/>
            </a:pPr>
            <a:r>
              <a:rPr lang="de-DE" sz="1800" dirty="0"/>
              <a:t>G</a:t>
            </a:r>
            <a:r>
              <a:rPr lang="de-DE" sz="1800" dirty="0" smtClean="0"/>
              <a:t>eistliche Gemeinschaften sind Gruppierungen </a:t>
            </a:r>
            <a:r>
              <a:rPr lang="de-DE" sz="1800" dirty="0"/>
              <a:t>innerhalb der römisch-katholischen Kirche, welche in einer ihr originären Form den Glauben lebt. </a:t>
            </a:r>
            <a:endParaRPr lang="de-DE" sz="1800" dirty="0" smtClean="0"/>
          </a:p>
          <a:p>
            <a:pPr marL="207963" lvl="1" indent="-207963" eaLnBrk="1" hangingPunct="1">
              <a:buClr>
                <a:srgbClr val="0F75A5"/>
              </a:buClr>
              <a:buSzPct val="110000"/>
              <a:buFont typeface="Wingdings" pitchFamily="2" charset="2"/>
              <a:buChar char="§"/>
              <a:defRPr/>
            </a:pPr>
            <a:r>
              <a:rPr lang="de-DE" sz="1800" dirty="0" smtClean="0"/>
              <a:t>(</a:t>
            </a:r>
            <a:r>
              <a:rPr lang="de-DE" sz="1800" dirty="0"/>
              <a:t>z. B.: Schönstatt, </a:t>
            </a:r>
            <a:r>
              <a:rPr lang="de-DE" sz="1800" dirty="0" smtClean="0"/>
              <a:t> </a:t>
            </a:r>
            <a:r>
              <a:rPr lang="de-DE" sz="1800" dirty="0" err="1" smtClean="0"/>
              <a:t>Fokolar</a:t>
            </a:r>
            <a:r>
              <a:rPr lang="de-DE" sz="1800" dirty="0"/>
              <a:t>, </a:t>
            </a:r>
            <a:r>
              <a:rPr lang="de-DE" sz="1800" dirty="0" smtClean="0"/>
              <a:t> </a:t>
            </a:r>
            <a:r>
              <a:rPr lang="de-DE" sz="1800" b="1" dirty="0" smtClean="0"/>
              <a:t>GCL </a:t>
            </a:r>
            <a:r>
              <a:rPr lang="de-DE" sz="1800" b="1" dirty="0"/>
              <a:t>/ MMC, </a:t>
            </a:r>
            <a:r>
              <a:rPr lang="de-DE" sz="1800" b="1" dirty="0" smtClean="0"/>
              <a:t> </a:t>
            </a:r>
            <a:r>
              <a:rPr lang="de-DE" sz="1800" dirty="0" smtClean="0"/>
              <a:t>Action </a:t>
            </a:r>
            <a:r>
              <a:rPr lang="de-DE" sz="1800" dirty="0"/>
              <a:t>365, </a:t>
            </a:r>
            <a:r>
              <a:rPr lang="de-DE" sz="1800" dirty="0" smtClean="0"/>
              <a:t> Jugend </a:t>
            </a:r>
            <a:r>
              <a:rPr lang="de-DE" sz="1800" dirty="0"/>
              <a:t>2000, Franziskanische Gemeinschaft, </a:t>
            </a:r>
            <a:r>
              <a:rPr lang="de-DE" sz="1800" dirty="0" smtClean="0"/>
              <a:t> Gemeinschaft </a:t>
            </a:r>
            <a:r>
              <a:rPr lang="de-DE" sz="1800" dirty="0"/>
              <a:t>Franz von </a:t>
            </a:r>
            <a:r>
              <a:rPr lang="de-DE" sz="1800" dirty="0" err="1"/>
              <a:t>Sales</a:t>
            </a:r>
            <a:r>
              <a:rPr lang="de-DE" sz="1800" dirty="0" smtClean="0"/>
              <a:t>,  </a:t>
            </a:r>
            <a:r>
              <a:rPr lang="de-DE" sz="1800" dirty="0"/>
              <a:t>usw.)</a:t>
            </a:r>
          </a:p>
          <a:p>
            <a:pPr eaLnBrk="1" hangingPunct="1">
              <a:defRPr/>
            </a:pPr>
            <a:r>
              <a:rPr lang="de-DE" sz="1800" dirty="0" smtClean="0"/>
              <a:t>Bei </a:t>
            </a:r>
            <a:r>
              <a:rPr lang="de-DE" sz="1800" dirty="0"/>
              <a:t>den heutigen geistlichen Gemeinschaften lassen sich zwei Grundtypen unterscheiden:</a:t>
            </a:r>
          </a:p>
          <a:p>
            <a:pPr lvl="1" eaLnBrk="1" hangingPunct="1">
              <a:defRPr/>
            </a:pPr>
            <a:r>
              <a:rPr lang="de-DE" sz="1800" dirty="0"/>
              <a:t>Die einen sind recht eigenständige und dauerhafte </a:t>
            </a:r>
            <a:r>
              <a:rPr lang="de-DE" sz="1800" dirty="0" smtClean="0"/>
              <a:t>Gebilde. </a:t>
            </a:r>
            <a:br>
              <a:rPr lang="de-DE" sz="1800" dirty="0" smtClean="0"/>
            </a:br>
            <a:r>
              <a:rPr lang="de-DE" sz="1800" dirty="0" smtClean="0"/>
              <a:t>Zu </a:t>
            </a:r>
            <a:r>
              <a:rPr lang="de-DE" sz="1800" dirty="0"/>
              <a:t>dieser Gruppe zählen </a:t>
            </a:r>
            <a:r>
              <a:rPr lang="de-DE" sz="1800" dirty="0" smtClean="0"/>
              <a:t>die </a:t>
            </a:r>
            <a:r>
              <a:rPr lang="de-DE" sz="1800" dirty="0"/>
              <a:t>Gemeinschaften, </a:t>
            </a:r>
            <a:r>
              <a:rPr lang="de-DE" sz="1800" dirty="0" smtClean="0"/>
              <a:t>die </a:t>
            </a:r>
            <a:r>
              <a:rPr lang="de-DE" sz="1800" dirty="0"/>
              <a:t>in einer engen Verbindung </a:t>
            </a:r>
            <a:r>
              <a:rPr lang="de-DE" sz="1800" dirty="0" smtClean="0"/>
              <a:t>zu </a:t>
            </a:r>
            <a:r>
              <a:rPr lang="de-DE" sz="1800" dirty="0"/>
              <a:t>einem Orden stehen (</a:t>
            </a:r>
            <a:r>
              <a:rPr lang="de-DE" sz="1600" dirty="0"/>
              <a:t>Gemeinschaften Christlichen Lebens: </a:t>
            </a:r>
            <a:r>
              <a:rPr lang="de-DE" sz="1600" b="1" dirty="0"/>
              <a:t>GCL, früher Marianische </a:t>
            </a:r>
            <a:r>
              <a:rPr lang="de-DE" sz="1600" b="1" dirty="0" err="1" smtClean="0"/>
              <a:t>Congregation</a:t>
            </a:r>
            <a:r>
              <a:rPr lang="de-DE" sz="1600" b="1" dirty="0" smtClean="0"/>
              <a:t>, </a:t>
            </a:r>
            <a:r>
              <a:rPr lang="de-DE" sz="1600" dirty="0"/>
              <a:t>Franziskanische </a:t>
            </a:r>
            <a:r>
              <a:rPr lang="de-DE" sz="1600" dirty="0" smtClean="0"/>
              <a:t>Gemeinschaft, usw</a:t>
            </a:r>
            <a:r>
              <a:rPr lang="de-DE" sz="1800" dirty="0" smtClean="0"/>
              <a:t>.).</a:t>
            </a:r>
          </a:p>
          <a:p>
            <a:pPr marL="407988" lvl="1" indent="0" eaLnBrk="1" hangingPunct="1">
              <a:buFont typeface="Wingdings" pitchFamily="2" charset="2"/>
              <a:buNone/>
              <a:defRPr/>
            </a:pPr>
            <a:endParaRPr lang="de-DE" sz="800" dirty="0"/>
          </a:p>
          <a:p>
            <a:pPr lvl="1" eaLnBrk="1" hangingPunct="1">
              <a:defRPr/>
            </a:pPr>
            <a:r>
              <a:rPr lang="de-DE" sz="1800" dirty="0"/>
              <a:t>Bei </a:t>
            </a:r>
            <a:r>
              <a:rPr lang="de-DE" sz="1800" dirty="0" smtClean="0"/>
              <a:t>den </a:t>
            </a:r>
            <a:r>
              <a:rPr lang="de-DE" sz="1800" dirty="0"/>
              <a:t>anderen Gruppe ist der Dienst an der Erneuerung der Kirche mehr auf die Gemeinde zentriert (</a:t>
            </a:r>
            <a:r>
              <a:rPr lang="de-DE" sz="1600" dirty="0"/>
              <a:t>Charismatische </a:t>
            </a:r>
            <a:r>
              <a:rPr lang="de-DE" sz="1600" dirty="0" smtClean="0"/>
              <a:t>Erneuerung, </a:t>
            </a:r>
            <a:r>
              <a:rPr lang="de-DE" sz="1600" dirty="0" err="1"/>
              <a:t>Cursillo</a:t>
            </a:r>
            <a:r>
              <a:rPr lang="de-DE" sz="1600" dirty="0"/>
              <a:t>, </a:t>
            </a:r>
            <a:r>
              <a:rPr lang="de-DE" sz="1600" dirty="0" err="1" smtClean="0"/>
              <a:t>Legio</a:t>
            </a:r>
            <a:r>
              <a:rPr lang="de-DE" sz="1600" dirty="0" smtClean="0"/>
              <a:t> </a:t>
            </a:r>
            <a:r>
              <a:rPr lang="de-DE" sz="1600" dirty="0" err="1" smtClean="0"/>
              <a:t>Mariae</a:t>
            </a:r>
            <a:r>
              <a:rPr lang="de-DE" sz="1800" dirty="0" smtClean="0"/>
              <a:t>)</a:t>
            </a:r>
          </a:p>
          <a:p>
            <a:pPr lvl="1" eaLnBrk="1" hangingPunct="1">
              <a:defRPr/>
            </a:pPr>
            <a:endParaRPr lang="de-DE" sz="1800" dirty="0"/>
          </a:p>
        </p:txBody>
      </p:sp>
      <p:sp>
        <p:nvSpPr>
          <p:cNvPr id="4" name="Fußzeilenplatzhalter 3"/>
          <p:cNvSpPr>
            <a:spLocks noGrp="1"/>
          </p:cNvSpPr>
          <p:nvPr>
            <p:ph type="ftr" sz="quarter" idx="10"/>
          </p:nvPr>
        </p:nvSpPr>
        <p:spPr/>
        <p:txBody>
          <a:bodyPr/>
          <a:lstStyle/>
          <a:p>
            <a:pPr>
              <a:defRPr/>
            </a:pPr>
            <a:r>
              <a:rPr lang="de-DE" dirty="0"/>
              <a:t>Erfahrungsaustausch </a:t>
            </a:r>
            <a:r>
              <a:rPr lang="de-DE" dirty="0" err="1"/>
              <a:t>Obmännertag</a:t>
            </a:r>
            <a:r>
              <a:rPr lang="de-DE" dirty="0"/>
              <a:t>, Organisatorisches in der MMC, Karlheinz Renner, Präfekt</a:t>
            </a:r>
          </a:p>
        </p:txBody>
      </p:sp>
      <p:sp>
        <p:nvSpPr>
          <p:cNvPr id="9221" name="Datumsplatzhalter 4"/>
          <p:cNvSpPr>
            <a:spLocks noGrp="1"/>
          </p:cNvSpPr>
          <p:nvPr>
            <p:ph type="dt" sz="quarter" idx="11"/>
          </p:nvPr>
        </p:nvSpPr>
        <p:spPr>
          <a:noFill/>
        </p:spPr>
        <p:txBody>
          <a:bodyPr/>
          <a:lstStyle>
            <a:lvl1pPr eaLnBrk="0" hangingPunct="0">
              <a:spcBef>
                <a:spcPct val="20000"/>
              </a:spcBef>
              <a:buChar char="•"/>
              <a:defRPr sz="2400">
                <a:solidFill>
                  <a:srgbClr val="3C3C3C"/>
                </a:solidFill>
                <a:latin typeface="Arial" charset="0"/>
              </a:defRPr>
            </a:lvl1pPr>
            <a:lvl2pPr marL="742950" indent="-285750" eaLnBrk="0" hangingPunct="0">
              <a:spcBef>
                <a:spcPct val="20000"/>
              </a:spcBef>
              <a:buChar char="•"/>
              <a:defRPr sz="2400">
                <a:solidFill>
                  <a:srgbClr val="3C3C3C"/>
                </a:solidFill>
                <a:latin typeface="Arial" charset="0"/>
              </a:defRPr>
            </a:lvl2pPr>
            <a:lvl3pPr marL="1143000" indent="-228600" eaLnBrk="0" hangingPunct="0">
              <a:spcBef>
                <a:spcPct val="20000"/>
              </a:spcBef>
              <a:buChar char="•"/>
              <a:defRPr sz="2400">
                <a:solidFill>
                  <a:srgbClr val="3C3C3C"/>
                </a:solidFill>
                <a:latin typeface="Arial" charset="0"/>
              </a:defRPr>
            </a:lvl3pPr>
            <a:lvl4pPr marL="1600200" indent="-228600" eaLnBrk="0" hangingPunct="0">
              <a:spcBef>
                <a:spcPct val="20000"/>
              </a:spcBef>
              <a:buChar char="•"/>
              <a:defRPr sz="2400">
                <a:solidFill>
                  <a:srgbClr val="3C3C3C"/>
                </a:solidFill>
                <a:latin typeface="Arial" charset="0"/>
              </a:defRPr>
            </a:lvl4pPr>
            <a:lvl5pPr marL="2057400" indent="-228600" eaLnBrk="0" hangingPunct="0">
              <a:spcBef>
                <a:spcPct val="20000"/>
              </a:spcBef>
              <a:buChar char="•"/>
              <a:defRPr sz="2400">
                <a:solidFill>
                  <a:srgbClr val="3C3C3C"/>
                </a:solidFill>
                <a:latin typeface="Arial" charset="0"/>
              </a:defRPr>
            </a:lvl5pPr>
            <a:lvl6pPr marL="2514600" indent="-228600" eaLnBrk="0" fontAlgn="base" hangingPunct="0">
              <a:spcBef>
                <a:spcPct val="20000"/>
              </a:spcBef>
              <a:spcAft>
                <a:spcPct val="0"/>
              </a:spcAft>
              <a:buChar char="•"/>
              <a:defRPr sz="2400">
                <a:solidFill>
                  <a:srgbClr val="3C3C3C"/>
                </a:solidFill>
                <a:latin typeface="Arial" charset="0"/>
              </a:defRPr>
            </a:lvl6pPr>
            <a:lvl7pPr marL="2971800" indent="-228600" eaLnBrk="0" fontAlgn="base" hangingPunct="0">
              <a:spcBef>
                <a:spcPct val="20000"/>
              </a:spcBef>
              <a:spcAft>
                <a:spcPct val="0"/>
              </a:spcAft>
              <a:buChar char="•"/>
              <a:defRPr sz="2400">
                <a:solidFill>
                  <a:srgbClr val="3C3C3C"/>
                </a:solidFill>
                <a:latin typeface="Arial" charset="0"/>
              </a:defRPr>
            </a:lvl7pPr>
            <a:lvl8pPr marL="3429000" indent="-228600" eaLnBrk="0" fontAlgn="base" hangingPunct="0">
              <a:spcBef>
                <a:spcPct val="20000"/>
              </a:spcBef>
              <a:spcAft>
                <a:spcPct val="0"/>
              </a:spcAft>
              <a:buChar char="•"/>
              <a:defRPr sz="2400">
                <a:solidFill>
                  <a:srgbClr val="3C3C3C"/>
                </a:solidFill>
                <a:latin typeface="Arial" charset="0"/>
              </a:defRPr>
            </a:lvl8pPr>
            <a:lvl9pPr marL="3886200" indent="-228600" eaLnBrk="0" fontAlgn="base" hangingPunct="0">
              <a:spcBef>
                <a:spcPct val="20000"/>
              </a:spcBef>
              <a:spcAft>
                <a:spcPct val="0"/>
              </a:spcAft>
              <a:buChar char="•"/>
              <a:defRPr sz="2400">
                <a:solidFill>
                  <a:srgbClr val="3C3C3C"/>
                </a:solidFill>
                <a:latin typeface="Arial" charset="0"/>
              </a:defRPr>
            </a:lvl9pPr>
          </a:lstStyle>
          <a:p>
            <a:pPr>
              <a:spcBef>
                <a:spcPct val="0"/>
              </a:spcBef>
              <a:buFontTx/>
              <a:buNone/>
            </a:pPr>
            <a:r>
              <a:rPr lang="de-DE" altLang="de-DE" sz="1000">
                <a:solidFill>
                  <a:srgbClr val="404040"/>
                </a:solidFill>
              </a:rPr>
              <a:t>22.02.2014</a:t>
            </a:r>
          </a:p>
        </p:txBody>
      </p:sp>
      <p:sp>
        <p:nvSpPr>
          <p:cNvPr id="9222" name="Foliennummernplatzhalter 5"/>
          <p:cNvSpPr>
            <a:spLocks noGrp="1"/>
          </p:cNvSpPr>
          <p:nvPr>
            <p:ph type="sldNum" sz="quarter" idx="12"/>
          </p:nvPr>
        </p:nvSpPr>
        <p:spPr>
          <a:noFill/>
        </p:spPr>
        <p:txBody>
          <a:bodyPr/>
          <a:lstStyle>
            <a:lvl1pPr eaLnBrk="0" hangingPunct="0">
              <a:spcBef>
                <a:spcPct val="20000"/>
              </a:spcBef>
              <a:buChar char="•"/>
              <a:defRPr sz="2400">
                <a:solidFill>
                  <a:srgbClr val="3C3C3C"/>
                </a:solidFill>
                <a:latin typeface="Arial" charset="0"/>
              </a:defRPr>
            </a:lvl1pPr>
            <a:lvl2pPr marL="742950" indent="-285750" eaLnBrk="0" hangingPunct="0">
              <a:spcBef>
                <a:spcPct val="20000"/>
              </a:spcBef>
              <a:buChar char="•"/>
              <a:defRPr sz="2400">
                <a:solidFill>
                  <a:srgbClr val="3C3C3C"/>
                </a:solidFill>
                <a:latin typeface="Arial" charset="0"/>
              </a:defRPr>
            </a:lvl2pPr>
            <a:lvl3pPr marL="1143000" indent="-228600" eaLnBrk="0" hangingPunct="0">
              <a:spcBef>
                <a:spcPct val="20000"/>
              </a:spcBef>
              <a:buChar char="•"/>
              <a:defRPr sz="2400">
                <a:solidFill>
                  <a:srgbClr val="3C3C3C"/>
                </a:solidFill>
                <a:latin typeface="Arial" charset="0"/>
              </a:defRPr>
            </a:lvl3pPr>
            <a:lvl4pPr marL="1600200" indent="-228600" eaLnBrk="0" hangingPunct="0">
              <a:spcBef>
                <a:spcPct val="20000"/>
              </a:spcBef>
              <a:buChar char="•"/>
              <a:defRPr sz="2400">
                <a:solidFill>
                  <a:srgbClr val="3C3C3C"/>
                </a:solidFill>
                <a:latin typeface="Arial" charset="0"/>
              </a:defRPr>
            </a:lvl4pPr>
            <a:lvl5pPr marL="2057400" indent="-228600" eaLnBrk="0" hangingPunct="0">
              <a:spcBef>
                <a:spcPct val="20000"/>
              </a:spcBef>
              <a:buChar char="•"/>
              <a:defRPr sz="2400">
                <a:solidFill>
                  <a:srgbClr val="3C3C3C"/>
                </a:solidFill>
                <a:latin typeface="Arial" charset="0"/>
              </a:defRPr>
            </a:lvl5pPr>
            <a:lvl6pPr marL="2514600" indent="-228600" eaLnBrk="0" fontAlgn="base" hangingPunct="0">
              <a:spcBef>
                <a:spcPct val="20000"/>
              </a:spcBef>
              <a:spcAft>
                <a:spcPct val="0"/>
              </a:spcAft>
              <a:buChar char="•"/>
              <a:defRPr sz="2400">
                <a:solidFill>
                  <a:srgbClr val="3C3C3C"/>
                </a:solidFill>
                <a:latin typeface="Arial" charset="0"/>
              </a:defRPr>
            </a:lvl6pPr>
            <a:lvl7pPr marL="2971800" indent="-228600" eaLnBrk="0" fontAlgn="base" hangingPunct="0">
              <a:spcBef>
                <a:spcPct val="20000"/>
              </a:spcBef>
              <a:spcAft>
                <a:spcPct val="0"/>
              </a:spcAft>
              <a:buChar char="•"/>
              <a:defRPr sz="2400">
                <a:solidFill>
                  <a:srgbClr val="3C3C3C"/>
                </a:solidFill>
                <a:latin typeface="Arial" charset="0"/>
              </a:defRPr>
            </a:lvl7pPr>
            <a:lvl8pPr marL="3429000" indent="-228600" eaLnBrk="0" fontAlgn="base" hangingPunct="0">
              <a:spcBef>
                <a:spcPct val="20000"/>
              </a:spcBef>
              <a:spcAft>
                <a:spcPct val="0"/>
              </a:spcAft>
              <a:buChar char="•"/>
              <a:defRPr sz="2400">
                <a:solidFill>
                  <a:srgbClr val="3C3C3C"/>
                </a:solidFill>
                <a:latin typeface="Arial" charset="0"/>
              </a:defRPr>
            </a:lvl8pPr>
            <a:lvl9pPr marL="3886200" indent="-228600" eaLnBrk="0" fontAlgn="base" hangingPunct="0">
              <a:spcBef>
                <a:spcPct val="20000"/>
              </a:spcBef>
              <a:spcAft>
                <a:spcPct val="0"/>
              </a:spcAft>
              <a:buChar char="•"/>
              <a:defRPr sz="2400">
                <a:solidFill>
                  <a:srgbClr val="3C3C3C"/>
                </a:solidFill>
                <a:latin typeface="Arial" charset="0"/>
              </a:defRPr>
            </a:lvl9pPr>
          </a:lstStyle>
          <a:p>
            <a:pPr>
              <a:spcBef>
                <a:spcPct val="0"/>
              </a:spcBef>
              <a:buFontTx/>
              <a:buNone/>
            </a:pPr>
            <a:fld id="{7A52F600-99B4-4BE8-A501-4B9CD7934251}" type="slidenum">
              <a:rPr lang="de-DE" altLang="de-DE" sz="1000" smtClean="0">
                <a:solidFill>
                  <a:srgbClr val="404040"/>
                </a:solidFill>
              </a:rPr>
              <a:pPr>
                <a:spcBef>
                  <a:spcPct val="0"/>
                </a:spcBef>
                <a:buFontTx/>
                <a:buNone/>
              </a:pPr>
              <a:t>6</a:t>
            </a:fld>
            <a:endParaRPr lang="de-DE" altLang="de-DE" sz="1000" smtClean="0">
              <a:solidFill>
                <a:srgbClr val="40404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par>
                          <p:cTn id="17" fill="hold" nodeType="afterGroup">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childTnLst>
                                </p:cTn>
                              </p:par>
                            </p:childTnLst>
                          </p:cTn>
                        </p:par>
                        <p:par>
                          <p:cTn id="20" fill="hold" nodeType="afterGroup">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p:txBody>
          <a:bodyPr/>
          <a:lstStyle/>
          <a:p>
            <a:pPr eaLnBrk="1" hangingPunct="1"/>
            <a:r>
              <a:rPr lang="de-DE" altLang="de-DE" smtClean="0"/>
              <a:t>Marianische Gemeinschaft pflegen</a:t>
            </a:r>
            <a:br>
              <a:rPr lang="de-DE" altLang="de-DE" smtClean="0"/>
            </a:br>
            <a:endParaRPr lang="de-DE" altLang="de-DE" smtClean="0"/>
          </a:p>
        </p:txBody>
      </p:sp>
      <p:sp>
        <p:nvSpPr>
          <p:cNvPr id="3" name="Inhaltsplatzhalter 2"/>
          <p:cNvSpPr>
            <a:spLocks noGrp="1"/>
          </p:cNvSpPr>
          <p:nvPr>
            <p:ph idx="1"/>
          </p:nvPr>
        </p:nvSpPr>
        <p:spPr>
          <a:xfrm>
            <a:off x="211138" y="1390650"/>
            <a:ext cx="8001000" cy="4702175"/>
          </a:xfrm>
        </p:spPr>
        <p:txBody>
          <a:bodyPr/>
          <a:lstStyle/>
          <a:p>
            <a:pPr eaLnBrk="1" hangingPunct="1"/>
            <a:r>
              <a:rPr lang="de-DE" altLang="de-DE" sz="2200" smtClean="0"/>
              <a:t>In der MMC sammeln sich Männer, die in einer christlichen Gebets,- Werte- und Weg-Gemeinschaft auf die besondere Fürsprache Mariens, die Mittlerin zu Christus, vertrauen. </a:t>
            </a:r>
          </a:p>
          <a:p>
            <a:pPr eaLnBrk="1" hangingPunct="1"/>
            <a:r>
              <a:rPr lang="de-DE" altLang="de-DE" sz="2200" smtClean="0"/>
              <a:t>In dieser Gemeinschaft bewahren sie die Tradition der katholischen Kirche in ihrer marianischen Prägung. </a:t>
            </a:r>
          </a:p>
          <a:p>
            <a:pPr eaLnBrk="1" hangingPunct="1"/>
            <a:r>
              <a:rPr lang="de-DE" altLang="de-DE" sz="2200" smtClean="0"/>
              <a:t>Vorzugsweise in Konventen (geistlichen Zusammenkünften) geben sich die Sodalen Stärkung im Glauben, Ermutigung zu dessen tätiger Verwirklichung und gegenseitige Unterstützung im Bekenntnis zu Christus und seiner Kirche. </a:t>
            </a:r>
          </a:p>
          <a:p>
            <a:pPr eaLnBrk="1" hangingPunct="1"/>
            <a:r>
              <a:rPr lang="de-DE" altLang="de-DE" sz="2200" smtClean="0"/>
              <a:t>Auf diese Weise übernehmen Sodalen füreinander tragende und belebende Verantwortung.</a:t>
            </a:r>
            <a:endParaRPr lang="de-DE" altLang="de-DE" sz="2200" b="1" smtClean="0"/>
          </a:p>
        </p:txBody>
      </p:sp>
      <p:sp>
        <p:nvSpPr>
          <p:cNvPr id="4" name="Fußzeilenplatzhalter 3"/>
          <p:cNvSpPr>
            <a:spLocks noGrp="1"/>
          </p:cNvSpPr>
          <p:nvPr>
            <p:ph type="ftr" sz="quarter" idx="10"/>
          </p:nvPr>
        </p:nvSpPr>
        <p:spPr/>
        <p:txBody>
          <a:bodyPr/>
          <a:lstStyle/>
          <a:p>
            <a:pPr>
              <a:defRPr/>
            </a:pPr>
            <a:r>
              <a:rPr lang="de-DE" dirty="0"/>
              <a:t>Erfahrungsaustausch </a:t>
            </a:r>
            <a:r>
              <a:rPr lang="de-DE" dirty="0" err="1"/>
              <a:t>Obmännertag</a:t>
            </a:r>
            <a:r>
              <a:rPr lang="de-DE" dirty="0"/>
              <a:t>, Organisatorisches in der MMC, Karlheinz Renner, Präfekt</a:t>
            </a:r>
          </a:p>
        </p:txBody>
      </p:sp>
      <p:sp>
        <p:nvSpPr>
          <p:cNvPr id="10245" name="Datumsplatzhalter 4"/>
          <p:cNvSpPr>
            <a:spLocks noGrp="1"/>
          </p:cNvSpPr>
          <p:nvPr>
            <p:ph type="dt" sz="quarter" idx="11"/>
          </p:nvPr>
        </p:nvSpPr>
        <p:spPr>
          <a:noFill/>
        </p:spPr>
        <p:txBody>
          <a:bodyPr/>
          <a:lstStyle>
            <a:lvl1pPr eaLnBrk="0" hangingPunct="0">
              <a:spcBef>
                <a:spcPct val="20000"/>
              </a:spcBef>
              <a:buChar char="•"/>
              <a:defRPr sz="2400">
                <a:solidFill>
                  <a:srgbClr val="3C3C3C"/>
                </a:solidFill>
                <a:latin typeface="Arial" charset="0"/>
              </a:defRPr>
            </a:lvl1pPr>
            <a:lvl2pPr marL="742950" indent="-285750" eaLnBrk="0" hangingPunct="0">
              <a:spcBef>
                <a:spcPct val="20000"/>
              </a:spcBef>
              <a:buChar char="•"/>
              <a:defRPr sz="2400">
                <a:solidFill>
                  <a:srgbClr val="3C3C3C"/>
                </a:solidFill>
                <a:latin typeface="Arial" charset="0"/>
              </a:defRPr>
            </a:lvl2pPr>
            <a:lvl3pPr marL="1143000" indent="-228600" eaLnBrk="0" hangingPunct="0">
              <a:spcBef>
                <a:spcPct val="20000"/>
              </a:spcBef>
              <a:buChar char="•"/>
              <a:defRPr sz="2400">
                <a:solidFill>
                  <a:srgbClr val="3C3C3C"/>
                </a:solidFill>
                <a:latin typeface="Arial" charset="0"/>
              </a:defRPr>
            </a:lvl3pPr>
            <a:lvl4pPr marL="1600200" indent="-228600" eaLnBrk="0" hangingPunct="0">
              <a:spcBef>
                <a:spcPct val="20000"/>
              </a:spcBef>
              <a:buChar char="•"/>
              <a:defRPr sz="2400">
                <a:solidFill>
                  <a:srgbClr val="3C3C3C"/>
                </a:solidFill>
                <a:latin typeface="Arial" charset="0"/>
              </a:defRPr>
            </a:lvl4pPr>
            <a:lvl5pPr marL="2057400" indent="-228600" eaLnBrk="0" hangingPunct="0">
              <a:spcBef>
                <a:spcPct val="20000"/>
              </a:spcBef>
              <a:buChar char="•"/>
              <a:defRPr sz="2400">
                <a:solidFill>
                  <a:srgbClr val="3C3C3C"/>
                </a:solidFill>
                <a:latin typeface="Arial" charset="0"/>
              </a:defRPr>
            </a:lvl5pPr>
            <a:lvl6pPr marL="2514600" indent="-228600" eaLnBrk="0" fontAlgn="base" hangingPunct="0">
              <a:spcBef>
                <a:spcPct val="20000"/>
              </a:spcBef>
              <a:spcAft>
                <a:spcPct val="0"/>
              </a:spcAft>
              <a:buChar char="•"/>
              <a:defRPr sz="2400">
                <a:solidFill>
                  <a:srgbClr val="3C3C3C"/>
                </a:solidFill>
                <a:latin typeface="Arial" charset="0"/>
              </a:defRPr>
            </a:lvl6pPr>
            <a:lvl7pPr marL="2971800" indent="-228600" eaLnBrk="0" fontAlgn="base" hangingPunct="0">
              <a:spcBef>
                <a:spcPct val="20000"/>
              </a:spcBef>
              <a:spcAft>
                <a:spcPct val="0"/>
              </a:spcAft>
              <a:buChar char="•"/>
              <a:defRPr sz="2400">
                <a:solidFill>
                  <a:srgbClr val="3C3C3C"/>
                </a:solidFill>
                <a:latin typeface="Arial" charset="0"/>
              </a:defRPr>
            </a:lvl7pPr>
            <a:lvl8pPr marL="3429000" indent="-228600" eaLnBrk="0" fontAlgn="base" hangingPunct="0">
              <a:spcBef>
                <a:spcPct val="20000"/>
              </a:spcBef>
              <a:spcAft>
                <a:spcPct val="0"/>
              </a:spcAft>
              <a:buChar char="•"/>
              <a:defRPr sz="2400">
                <a:solidFill>
                  <a:srgbClr val="3C3C3C"/>
                </a:solidFill>
                <a:latin typeface="Arial" charset="0"/>
              </a:defRPr>
            </a:lvl8pPr>
            <a:lvl9pPr marL="3886200" indent="-228600" eaLnBrk="0" fontAlgn="base" hangingPunct="0">
              <a:spcBef>
                <a:spcPct val="20000"/>
              </a:spcBef>
              <a:spcAft>
                <a:spcPct val="0"/>
              </a:spcAft>
              <a:buChar char="•"/>
              <a:defRPr sz="2400">
                <a:solidFill>
                  <a:srgbClr val="3C3C3C"/>
                </a:solidFill>
                <a:latin typeface="Arial" charset="0"/>
              </a:defRPr>
            </a:lvl9pPr>
          </a:lstStyle>
          <a:p>
            <a:pPr>
              <a:spcBef>
                <a:spcPct val="0"/>
              </a:spcBef>
              <a:buFontTx/>
              <a:buNone/>
            </a:pPr>
            <a:r>
              <a:rPr lang="de-DE" altLang="de-DE" sz="1000">
                <a:solidFill>
                  <a:srgbClr val="404040"/>
                </a:solidFill>
              </a:rPr>
              <a:t>22.02.2014</a:t>
            </a:r>
          </a:p>
        </p:txBody>
      </p:sp>
      <p:sp>
        <p:nvSpPr>
          <p:cNvPr id="10246" name="Foliennummernplatzhalter 5"/>
          <p:cNvSpPr>
            <a:spLocks noGrp="1"/>
          </p:cNvSpPr>
          <p:nvPr>
            <p:ph type="sldNum" sz="quarter" idx="12"/>
          </p:nvPr>
        </p:nvSpPr>
        <p:spPr>
          <a:noFill/>
        </p:spPr>
        <p:txBody>
          <a:bodyPr/>
          <a:lstStyle>
            <a:lvl1pPr eaLnBrk="0" hangingPunct="0">
              <a:spcBef>
                <a:spcPct val="20000"/>
              </a:spcBef>
              <a:buChar char="•"/>
              <a:defRPr sz="2400">
                <a:solidFill>
                  <a:srgbClr val="3C3C3C"/>
                </a:solidFill>
                <a:latin typeface="Arial" charset="0"/>
              </a:defRPr>
            </a:lvl1pPr>
            <a:lvl2pPr marL="742950" indent="-285750" eaLnBrk="0" hangingPunct="0">
              <a:spcBef>
                <a:spcPct val="20000"/>
              </a:spcBef>
              <a:buChar char="•"/>
              <a:defRPr sz="2400">
                <a:solidFill>
                  <a:srgbClr val="3C3C3C"/>
                </a:solidFill>
                <a:latin typeface="Arial" charset="0"/>
              </a:defRPr>
            </a:lvl2pPr>
            <a:lvl3pPr marL="1143000" indent="-228600" eaLnBrk="0" hangingPunct="0">
              <a:spcBef>
                <a:spcPct val="20000"/>
              </a:spcBef>
              <a:buChar char="•"/>
              <a:defRPr sz="2400">
                <a:solidFill>
                  <a:srgbClr val="3C3C3C"/>
                </a:solidFill>
                <a:latin typeface="Arial" charset="0"/>
              </a:defRPr>
            </a:lvl3pPr>
            <a:lvl4pPr marL="1600200" indent="-228600" eaLnBrk="0" hangingPunct="0">
              <a:spcBef>
                <a:spcPct val="20000"/>
              </a:spcBef>
              <a:buChar char="•"/>
              <a:defRPr sz="2400">
                <a:solidFill>
                  <a:srgbClr val="3C3C3C"/>
                </a:solidFill>
                <a:latin typeface="Arial" charset="0"/>
              </a:defRPr>
            </a:lvl4pPr>
            <a:lvl5pPr marL="2057400" indent="-228600" eaLnBrk="0" hangingPunct="0">
              <a:spcBef>
                <a:spcPct val="20000"/>
              </a:spcBef>
              <a:buChar char="•"/>
              <a:defRPr sz="2400">
                <a:solidFill>
                  <a:srgbClr val="3C3C3C"/>
                </a:solidFill>
                <a:latin typeface="Arial" charset="0"/>
              </a:defRPr>
            </a:lvl5pPr>
            <a:lvl6pPr marL="2514600" indent="-228600" eaLnBrk="0" fontAlgn="base" hangingPunct="0">
              <a:spcBef>
                <a:spcPct val="20000"/>
              </a:spcBef>
              <a:spcAft>
                <a:spcPct val="0"/>
              </a:spcAft>
              <a:buChar char="•"/>
              <a:defRPr sz="2400">
                <a:solidFill>
                  <a:srgbClr val="3C3C3C"/>
                </a:solidFill>
                <a:latin typeface="Arial" charset="0"/>
              </a:defRPr>
            </a:lvl6pPr>
            <a:lvl7pPr marL="2971800" indent="-228600" eaLnBrk="0" fontAlgn="base" hangingPunct="0">
              <a:spcBef>
                <a:spcPct val="20000"/>
              </a:spcBef>
              <a:spcAft>
                <a:spcPct val="0"/>
              </a:spcAft>
              <a:buChar char="•"/>
              <a:defRPr sz="2400">
                <a:solidFill>
                  <a:srgbClr val="3C3C3C"/>
                </a:solidFill>
                <a:latin typeface="Arial" charset="0"/>
              </a:defRPr>
            </a:lvl7pPr>
            <a:lvl8pPr marL="3429000" indent="-228600" eaLnBrk="0" fontAlgn="base" hangingPunct="0">
              <a:spcBef>
                <a:spcPct val="20000"/>
              </a:spcBef>
              <a:spcAft>
                <a:spcPct val="0"/>
              </a:spcAft>
              <a:buChar char="•"/>
              <a:defRPr sz="2400">
                <a:solidFill>
                  <a:srgbClr val="3C3C3C"/>
                </a:solidFill>
                <a:latin typeface="Arial" charset="0"/>
              </a:defRPr>
            </a:lvl8pPr>
            <a:lvl9pPr marL="3886200" indent="-228600" eaLnBrk="0" fontAlgn="base" hangingPunct="0">
              <a:spcBef>
                <a:spcPct val="20000"/>
              </a:spcBef>
              <a:spcAft>
                <a:spcPct val="0"/>
              </a:spcAft>
              <a:buChar char="•"/>
              <a:defRPr sz="2400">
                <a:solidFill>
                  <a:srgbClr val="3C3C3C"/>
                </a:solidFill>
                <a:latin typeface="Arial" charset="0"/>
              </a:defRPr>
            </a:lvl9pPr>
          </a:lstStyle>
          <a:p>
            <a:pPr>
              <a:spcBef>
                <a:spcPct val="0"/>
              </a:spcBef>
              <a:buFontTx/>
              <a:buNone/>
            </a:pPr>
            <a:fld id="{3D3788F4-5CD0-467E-949C-664E81A0B15B}" type="slidenum">
              <a:rPr lang="de-DE" altLang="de-DE" sz="1000" smtClean="0">
                <a:solidFill>
                  <a:srgbClr val="404040"/>
                </a:solidFill>
              </a:rPr>
              <a:pPr>
                <a:spcBef>
                  <a:spcPct val="0"/>
                </a:spcBef>
                <a:buFontTx/>
                <a:buNone/>
              </a:pPr>
              <a:t>7</a:t>
            </a:fld>
            <a:endParaRPr lang="de-DE" altLang="de-DE" sz="1000" smtClean="0">
              <a:solidFill>
                <a:srgbClr val="40404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p:txBody>
          <a:bodyPr/>
          <a:lstStyle/>
          <a:p>
            <a:pPr eaLnBrk="1" hangingPunct="1"/>
            <a:r>
              <a:rPr lang="de-DE" altLang="de-DE" sz="2400" smtClean="0"/>
              <a:t>Viele Glieder bilden den einen Leib</a:t>
            </a:r>
          </a:p>
        </p:txBody>
      </p:sp>
      <p:sp>
        <p:nvSpPr>
          <p:cNvPr id="4" name="Fußzeilenplatzhalter 3"/>
          <p:cNvSpPr>
            <a:spLocks noGrp="1"/>
          </p:cNvSpPr>
          <p:nvPr>
            <p:ph type="ftr" sz="quarter" idx="10"/>
          </p:nvPr>
        </p:nvSpPr>
        <p:spPr/>
        <p:txBody>
          <a:bodyPr/>
          <a:lstStyle/>
          <a:p>
            <a:pPr>
              <a:defRPr/>
            </a:pPr>
            <a:r>
              <a:rPr lang="de-DE" dirty="0"/>
              <a:t>Erfahrungsaustausch </a:t>
            </a:r>
            <a:r>
              <a:rPr lang="de-DE" dirty="0" err="1"/>
              <a:t>Obmännertag</a:t>
            </a:r>
            <a:r>
              <a:rPr lang="de-DE" dirty="0"/>
              <a:t>, Organisatorisches in der MMC, Karlheinz Renner, Präfekt</a:t>
            </a:r>
          </a:p>
        </p:txBody>
      </p:sp>
      <p:sp>
        <p:nvSpPr>
          <p:cNvPr id="11268" name="Datumsplatzhalter 4"/>
          <p:cNvSpPr>
            <a:spLocks noGrp="1"/>
          </p:cNvSpPr>
          <p:nvPr>
            <p:ph type="dt" sz="quarter" idx="11"/>
          </p:nvPr>
        </p:nvSpPr>
        <p:spPr>
          <a:noFill/>
        </p:spPr>
        <p:txBody>
          <a:bodyPr/>
          <a:lstStyle>
            <a:lvl1pPr eaLnBrk="0" hangingPunct="0">
              <a:spcBef>
                <a:spcPct val="20000"/>
              </a:spcBef>
              <a:buChar char="•"/>
              <a:defRPr sz="2400">
                <a:solidFill>
                  <a:srgbClr val="3C3C3C"/>
                </a:solidFill>
                <a:latin typeface="Arial" charset="0"/>
              </a:defRPr>
            </a:lvl1pPr>
            <a:lvl2pPr marL="742950" indent="-285750" eaLnBrk="0" hangingPunct="0">
              <a:spcBef>
                <a:spcPct val="20000"/>
              </a:spcBef>
              <a:buChar char="•"/>
              <a:defRPr sz="2400">
                <a:solidFill>
                  <a:srgbClr val="3C3C3C"/>
                </a:solidFill>
                <a:latin typeface="Arial" charset="0"/>
              </a:defRPr>
            </a:lvl2pPr>
            <a:lvl3pPr marL="1143000" indent="-228600" eaLnBrk="0" hangingPunct="0">
              <a:spcBef>
                <a:spcPct val="20000"/>
              </a:spcBef>
              <a:buChar char="•"/>
              <a:defRPr sz="2400">
                <a:solidFill>
                  <a:srgbClr val="3C3C3C"/>
                </a:solidFill>
                <a:latin typeface="Arial" charset="0"/>
              </a:defRPr>
            </a:lvl3pPr>
            <a:lvl4pPr marL="1600200" indent="-228600" eaLnBrk="0" hangingPunct="0">
              <a:spcBef>
                <a:spcPct val="20000"/>
              </a:spcBef>
              <a:buChar char="•"/>
              <a:defRPr sz="2400">
                <a:solidFill>
                  <a:srgbClr val="3C3C3C"/>
                </a:solidFill>
                <a:latin typeface="Arial" charset="0"/>
              </a:defRPr>
            </a:lvl4pPr>
            <a:lvl5pPr marL="2057400" indent="-228600" eaLnBrk="0" hangingPunct="0">
              <a:spcBef>
                <a:spcPct val="20000"/>
              </a:spcBef>
              <a:buChar char="•"/>
              <a:defRPr sz="2400">
                <a:solidFill>
                  <a:srgbClr val="3C3C3C"/>
                </a:solidFill>
                <a:latin typeface="Arial" charset="0"/>
              </a:defRPr>
            </a:lvl5pPr>
            <a:lvl6pPr marL="2514600" indent="-228600" eaLnBrk="0" fontAlgn="base" hangingPunct="0">
              <a:spcBef>
                <a:spcPct val="20000"/>
              </a:spcBef>
              <a:spcAft>
                <a:spcPct val="0"/>
              </a:spcAft>
              <a:buChar char="•"/>
              <a:defRPr sz="2400">
                <a:solidFill>
                  <a:srgbClr val="3C3C3C"/>
                </a:solidFill>
                <a:latin typeface="Arial" charset="0"/>
              </a:defRPr>
            </a:lvl6pPr>
            <a:lvl7pPr marL="2971800" indent="-228600" eaLnBrk="0" fontAlgn="base" hangingPunct="0">
              <a:spcBef>
                <a:spcPct val="20000"/>
              </a:spcBef>
              <a:spcAft>
                <a:spcPct val="0"/>
              </a:spcAft>
              <a:buChar char="•"/>
              <a:defRPr sz="2400">
                <a:solidFill>
                  <a:srgbClr val="3C3C3C"/>
                </a:solidFill>
                <a:latin typeface="Arial" charset="0"/>
              </a:defRPr>
            </a:lvl7pPr>
            <a:lvl8pPr marL="3429000" indent="-228600" eaLnBrk="0" fontAlgn="base" hangingPunct="0">
              <a:spcBef>
                <a:spcPct val="20000"/>
              </a:spcBef>
              <a:spcAft>
                <a:spcPct val="0"/>
              </a:spcAft>
              <a:buChar char="•"/>
              <a:defRPr sz="2400">
                <a:solidFill>
                  <a:srgbClr val="3C3C3C"/>
                </a:solidFill>
                <a:latin typeface="Arial" charset="0"/>
              </a:defRPr>
            </a:lvl8pPr>
            <a:lvl9pPr marL="3886200" indent="-228600" eaLnBrk="0" fontAlgn="base" hangingPunct="0">
              <a:spcBef>
                <a:spcPct val="20000"/>
              </a:spcBef>
              <a:spcAft>
                <a:spcPct val="0"/>
              </a:spcAft>
              <a:buChar char="•"/>
              <a:defRPr sz="2400">
                <a:solidFill>
                  <a:srgbClr val="3C3C3C"/>
                </a:solidFill>
                <a:latin typeface="Arial" charset="0"/>
              </a:defRPr>
            </a:lvl9pPr>
          </a:lstStyle>
          <a:p>
            <a:pPr>
              <a:spcBef>
                <a:spcPct val="0"/>
              </a:spcBef>
              <a:buFontTx/>
              <a:buNone/>
            </a:pPr>
            <a:r>
              <a:rPr lang="de-DE" altLang="de-DE" sz="1000">
                <a:solidFill>
                  <a:srgbClr val="404040"/>
                </a:solidFill>
              </a:rPr>
              <a:t>22.02.2014</a:t>
            </a:r>
          </a:p>
        </p:txBody>
      </p:sp>
      <p:sp>
        <p:nvSpPr>
          <p:cNvPr id="11269" name="Foliennummernplatzhalter 5"/>
          <p:cNvSpPr>
            <a:spLocks noGrp="1"/>
          </p:cNvSpPr>
          <p:nvPr>
            <p:ph type="sldNum" sz="quarter" idx="12"/>
          </p:nvPr>
        </p:nvSpPr>
        <p:spPr>
          <a:noFill/>
        </p:spPr>
        <p:txBody>
          <a:bodyPr/>
          <a:lstStyle>
            <a:lvl1pPr eaLnBrk="0" hangingPunct="0">
              <a:spcBef>
                <a:spcPct val="20000"/>
              </a:spcBef>
              <a:buChar char="•"/>
              <a:defRPr sz="2400">
                <a:solidFill>
                  <a:srgbClr val="3C3C3C"/>
                </a:solidFill>
                <a:latin typeface="Arial" charset="0"/>
              </a:defRPr>
            </a:lvl1pPr>
            <a:lvl2pPr marL="742950" indent="-285750" eaLnBrk="0" hangingPunct="0">
              <a:spcBef>
                <a:spcPct val="20000"/>
              </a:spcBef>
              <a:buChar char="•"/>
              <a:defRPr sz="2400">
                <a:solidFill>
                  <a:srgbClr val="3C3C3C"/>
                </a:solidFill>
                <a:latin typeface="Arial" charset="0"/>
              </a:defRPr>
            </a:lvl2pPr>
            <a:lvl3pPr marL="1143000" indent="-228600" eaLnBrk="0" hangingPunct="0">
              <a:spcBef>
                <a:spcPct val="20000"/>
              </a:spcBef>
              <a:buChar char="•"/>
              <a:defRPr sz="2400">
                <a:solidFill>
                  <a:srgbClr val="3C3C3C"/>
                </a:solidFill>
                <a:latin typeface="Arial" charset="0"/>
              </a:defRPr>
            </a:lvl3pPr>
            <a:lvl4pPr marL="1600200" indent="-228600" eaLnBrk="0" hangingPunct="0">
              <a:spcBef>
                <a:spcPct val="20000"/>
              </a:spcBef>
              <a:buChar char="•"/>
              <a:defRPr sz="2400">
                <a:solidFill>
                  <a:srgbClr val="3C3C3C"/>
                </a:solidFill>
                <a:latin typeface="Arial" charset="0"/>
              </a:defRPr>
            </a:lvl4pPr>
            <a:lvl5pPr marL="2057400" indent="-228600" eaLnBrk="0" hangingPunct="0">
              <a:spcBef>
                <a:spcPct val="20000"/>
              </a:spcBef>
              <a:buChar char="•"/>
              <a:defRPr sz="2400">
                <a:solidFill>
                  <a:srgbClr val="3C3C3C"/>
                </a:solidFill>
                <a:latin typeface="Arial" charset="0"/>
              </a:defRPr>
            </a:lvl5pPr>
            <a:lvl6pPr marL="2514600" indent="-228600" eaLnBrk="0" fontAlgn="base" hangingPunct="0">
              <a:spcBef>
                <a:spcPct val="20000"/>
              </a:spcBef>
              <a:spcAft>
                <a:spcPct val="0"/>
              </a:spcAft>
              <a:buChar char="•"/>
              <a:defRPr sz="2400">
                <a:solidFill>
                  <a:srgbClr val="3C3C3C"/>
                </a:solidFill>
                <a:latin typeface="Arial" charset="0"/>
              </a:defRPr>
            </a:lvl6pPr>
            <a:lvl7pPr marL="2971800" indent="-228600" eaLnBrk="0" fontAlgn="base" hangingPunct="0">
              <a:spcBef>
                <a:spcPct val="20000"/>
              </a:spcBef>
              <a:spcAft>
                <a:spcPct val="0"/>
              </a:spcAft>
              <a:buChar char="•"/>
              <a:defRPr sz="2400">
                <a:solidFill>
                  <a:srgbClr val="3C3C3C"/>
                </a:solidFill>
                <a:latin typeface="Arial" charset="0"/>
              </a:defRPr>
            </a:lvl7pPr>
            <a:lvl8pPr marL="3429000" indent="-228600" eaLnBrk="0" fontAlgn="base" hangingPunct="0">
              <a:spcBef>
                <a:spcPct val="20000"/>
              </a:spcBef>
              <a:spcAft>
                <a:spcPct val="0"/>
              </a:spcAft>
              <a:buChar char="•"/>
              <a:defRPr sz="2400">
                <a:solidFill>
                  <a:srgbClr val="3C3C3C"/>
                </a:solidFill>
                <a:latin typeface="Arial" charset="0"/>
              </a:defRPr>
            </a:lvl8pPr>
            <a:lvl9pPr marL="3886200" indent="-228600" eaLnBrk="0" fontAlgn="base" hangingPunct="0">
              <a:spcBef>
                <a:spcPct val="20000"/>
              </a:spcBef>
              <a:spcAft>
                <a:spcPct val="0"/>
              </a:spcAft>
              <a:buChar char="•"/>
              <a:defRPr sz="2400">
                <a:solidFill>
                  <a:srgbClr val="3C3C3C"/>
                </a:solidFill>
                <a:latin typeface="Arial" charset="0"/>
              </a:defRPr>
            </a:lvl9pPr>
          </a:lstStyle>
          <a:p>
            <a:pPr>
              <a:spcBef>
                <a:spcPct val="0"/>
              </a:spcBef>
              <a:buFontTx/>
              <a:buNone/>
            </a:pPr>
            <a:fld id="{F4107500-639F-454C-8AA6-2E66600BFDE2}" type="slidenum">
              <a:rPr lang="de-DE" altLang="de-DE" sz="1000" smtClean="0">
                <a:solidFill>
                  <a:srgbClr val="404040"/>
                </a:solidFill>
              </a:rPr>
              <a:pPr>
                <a:spcBef>
                  <a:spcPct val="0"/>
                </a:spcBef>
                <a:buFontTx/>
                <a:buNone/>
              </a:pPr>
              <a:t>8</a:t>
            </a:fld>
            <a:endParaRPr lang="de-DE" altLang="de-DE" sz="1000" smtClean="0">
              <a:solidFill>
                <a:srgbClr val="404040"/>
              </a:solidFill>
            </a:endParaRPr>
          </a:p>
        </p:txBody>
      </p:sp>
      <p:pic>
        <p:nvPicPr>
          <p:cNvPr id="8" name="Inhaltsplatzhalter 7"/>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633913" y="1390650"/>
            <a:ext cx="3679825" cy="4876800"/>
          </a:xfrm>
        </p:spPr>
      </p:pic>
      <p:pic>
        <p:nvPicPr>
          <p:cNvPr id="15" name="Grafik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1138" y="1390650"/>
            <a:ext cx="4583112"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p:txBody>
          <a:bodyPr/>
          <a:lstStyle/>
          <a:p>
            <a:pPr eaLnBrk="1" hangingPunct="1"/>
            <a:r>
              <a:rPr lang="de-DE" altLang="de-DE" smtClean="0"/>
              <a:t>Leben in und mit der MMC – in und mit der Kirche</a:t>
            </a:r>
          </a:p>
        </p:txBody>
      </p:sp>
      <p:sp>
        <p:nvSpPr>
          <p:cNvPr id="3" name="Inhaltsplatzhalter 2"/>
          <p:cNvSpPr>
            <a:spLocks noGrp="1"/>
          </p:cNvSpPr>
          <p:nvPr>
            <p:ph idx="1"/>
          </p:nvPr>
        </p:nvSpPr>
        <p:spPr>
          <a:xfrm>
            <a:off x="228600" y="1562100"/>
            <a:ext cx="8664575" cy="4846638"/>
          </a:xfrm>
        </p:spPr>
        <p:txBody>
          <a:bodyPr/>
          <a:lstStyle/>
          <a:p>
            <a:pPr eaLnBrk="1" hangingPunct="1"/>
            <a:r>
              <a:rPr lang="de-DE" altLang="de-DE" sz="1800" b="1" smtClean="0"/>
              <a:t>Wir sind die Kirche</a:t>
            </a:r>
            <a:endParaRPr lang="de-DE" altLang="de-DE" sz="1800" smtClean="0"/>
          </a:p>
          <a:p>
            <a:pPr lvl="1" eaLnBrk="1" hangingPunct="1"/>
            <a:r>
              <a:rPr lang="de-DE" altLang="de-DE" sz="1800" smtClean="0"/>
              <a:t>Als getaufte und gefirmte Christen </a:t>
            </a:r>
            <a:r>
              <a:rPr lang="de-DE" altLang="de-DE" sz="1800" b="1" smtClean="0"/>
              <a:t>sind wir Glieder der Kirche</a:t>
            </a:r>
            <a:r>
              <a:rPr lang="de-DE" altLang="de-DE" sz="1800" smtClean="0"/>
              <a:t>.</a:t>
            </a:r>
          </a:p>
          <a:p>
            <a:pPr eaLnBrk="1" hangingPunct="1">
              <a:spcBef>
                <a:spcPts val="1200"/>
              </a:spcBef>
            </a:pPr>
            <a:r>
              <a:rPr lang="de-DE" altLang="de-DE" sz="1800" b="1" smtClean="0"/>
              <a:t>Wir tragen die Kirche mit</a:t>
            </a:r>
            <a:endParaRPr lang="de-DE" altLang="de-DE" sz="1800" smtClean="0"/>
          </a:p>
          <a:p>
            <a:pPr lvl="1" eaLnBrk="1" hangingPunct="1"/>
            <a:r>
              <a:rPr lang="de-DE" altLang="de-DE" sz="1800" smtClean="0"/>
              <a:t>Wir stehen zu den Hirten der Kirche, zum Papst, Bischöfen u. Priestern.</a:t>
            </a:r>
          </a:p>
          <a:p>
            <a:pPr lvl="1" eaLnBrk="1" hangingPunct="1"/>
            <a:r>
              <a:rPr lang="de-DE" altLang="de-DE" sz="1800" smtClean="0"/>
              <a:t>Wir tragen Mitverantwortung in der Pfarrei</a:t>
            </a:r>
          </a:p>
          <a:p>
            <a:pPr lvl="1" eaLnBrk="1" hangingPunct="1"/>
            <a:r>
              <a:rPr lang="de-DE" altLang="de-DE" sz="1800" smtClean="0"/>
              <a:t>Verantwortung für den Glauben in der Familie.</a:t>
            </a:r>
          </a:p>
          <a:p>
            <a:pPr eaLnBrk="1" hangingPunct="1">
              <a:spcBef>
                <a:spcPts val="1200"/>
              </a:spcBef>
            </a:pPr>
            <a:r>
              <a:rPr lang="de-DE" altLang="de-DE" sz="1800" b="1" smtClean="0"/>
              <a:t>Wir leben in und mit der Kirche</a:t>
            </a:r>
            <a:endParaRPr lang="de-DE" altLang="de-DE" sz="1800" smtClean="0"/>
          </a:p>
          <a:p>
            <a:pPr lvl="1" eaLnBrk="1" hangingPunct="1"/>
            <a:r>
              <a:rPr lang="de-DE" altLang="de-DE" sz="1800" smtClean="0"/>
              <a:t>als Gemeinschaft gläubiger Männer</a:t>
            </a:r>
          </a:p>
          <a:p>
            <a:pPr lvl="1" eaLnBrk="1" hangingPunct="1"/>
            <a:r>
              <a:rPr lang="de-DE" altLang="de-DE" sz="1800" smtClean="0"/>
              <a:t>aus der Kraft der hl. Sakramente, </a:t>
            </a:r>
          </a:p>
          <a:p>
            <a:pPr lvl="1" eaLnBrk="1" hangingPunct="1"/>
            <a:r>
              <a:rPr lang="de-DE" altLang="de-DE" sz="1800" smtClean="0"/>
              <a:t>besonders: der Beichte, der Eucharistiefeier, der Heiligen Schrift.</a:t>
            </a:r>
          </a:p>
          <a:p>
            <a:pPr eaLnBrk="1" hangingPunct="1">
              <a:spcBef>
                <a:spcPts val="1200"/>
              </a:spcBef>
            </a:pPr>
            <a:r>
              <a:rPr lang="de-DE" altLang="de-DE" sz="1800" b="1" smtClean="0"/>
              <a:t>Wir gehen mit der Kirche</a:t>
            </a:r>
            <a:endParaRPr lang="de-DE" altLang="de-DE" sz="1800" smtClean="0"/>
          </a:p>
          <a:p>
            <a:pPr lvl="1" eaLnBrk="1" hangingPunct="1"/>
            <a:r>
              <a:rPr lang="de-DE" altLang="de-DE" sz="1800" smtClean="0"/>
              <a:t>Die Liebe zur Kirche hält uns zusammen und stärkt die Einheit.</a:t>
            </a:r>
          </a:p>
          <a:p>
            <a:pPr lvl="1" eaLnBrk="1" hangingPunct="1"/>
            <a:r>
              <a:rPr lang="de-DE" altLang="de-DE" sz="1800" smtClean="0"/>
              <a:t>Wir orientieren uns am Vorbild der Heiligen. </a:t>
            </a:r>
            <a:endParaRPr lang="de-DE" altLang="de-DE" smtClean="0"/>
          </a:p>
        </p:txBody>
      </p:sp>
      <p:sp>
        <p:nvSpPr>
          <p:cNvPr id="4" name="Fußzeilenplatzhalter 3"/>
          <p:cNvSpPr>
            <a:spLocks noGrp="1"/>
          </p:cNvSpPr>
          <p:nvPr>
            <p:ph type="ftr" sz="quarter" idx="10"/>
          </p:nvPr>
        </p:nvSpPr>
        <p:spPr/>
        <p:txBody>
          <a:bodyPr/>
          <a:lstStyle/>
          <a:p>
            <a:pPr>
              <a:defRPr/>
            </a:pPr>
            <a:r>
              <a:rPr lang="de-DE" dirty="0"/>
              <a:t>Erfahrungsaustausch </a:t>
            </a:r>
            <a:r>
              <a:rPr lang="de-DE" dirty="0" err="1"/>
              <a:t>Obmännertag</a:t>
            </a:r>
            <a:r>
              <a:rPr lang="de-DE" dirty="0"/>
              <a:t>, Organisatorisches in der MMC, Karlheinz Renner, Präfekt</a:t>
            </a:r>
          </a:p>
        </p:txBody>
      </p:sp>
      <p:sp>
        <p:nvSpPr>
          <p:cNvPr id="12293" name="Datumsplatzhalter 4"/>
          <p:cNvSpPr>
            <a:spLocks noGrp="1"/>
          </p:cNvSpPr>
          <p:nvPr>
            <p:ph type="dt" sz="quarter" idx="11"/>
          </p:nvPr>
        </p:nvSpPr>
        <p:spPr>
          <a:noFill/>
        </p:spPr>
        <p:txBody>
          <a:bodyPr/>
          <a:lstStyle>
            <a:lvl1pPr eaLnBrk="0" hangingPunct="0">
              <a:spcBef>
                <a:spcPct val="20000"/>
              </a:spcBef>
              <a:buChar char="•"/>
              <a:defRPr sz="2400">
                <a:solidFill>
                  <a:srgbClr val="3C3C3C"/>
                </a:solidFill>
                <a:latin typeface="Arial" charset="0"/>
              </a:defRPr>
            </a:lvl1pPr>
            <a:lvl2pPr marL="742950" indent="-285750" eaLnBrk="0" hangingPunct="0">
              <a:spcBef>
                <a:spcPct val="20000"/>
              </a:spcBef>
              <a:buChar char="•"/>
              <a:defRPr sz="2400">
                <a:solidFill>
                  <a:srgbClr val="3C3C3C"/>
                </a:solidFill>
                <a:latin typeface="Arial" charset="0"/>
              </a:defRPr>
            </a:lvl2pPr>
            <a:lvl3pPr marL="1143000" indent="-228600" eaLnBrk="0" hangingPunct="0">
              <a:spcBef>
                <a:spcPct val="20000"/>
              </a:spcBef>
              <a:buChar char="•"/>
              <a:defRPr sz="2400">
                <a:solidFill>
                  <a:srgbClr val="3C3C3C"/>
                </a:solidFill>
                <a:latin typeface="Arial" charset="0"/>
              </a:defRPr>
            </a:lvl3pPr>
            <a:lvl4pPr marL="1600200" indent="-228600" eaLnBrk="0" hangingPunct="0">
              <a:spcBef>
                <a:spcPct val="20000"/>
              </a:spcBef>
              <a:buChar char="•"/>
              <a:defRPr sz="2400">
                <a:solidFill>
                  <a:srgbClr val="3C3C3C"/>
                </a:solidFill>
                <a:latin typeface="Arial" charset="0"/>
              </a:defRPr>
            </a:lvl4pPr>
            <a:lvl5pPr marL="2057400" indent="-228600" eaLnBrk="0" hangingPunct="0">
              <a:spcBef>
                <a:spcPct val="20000"/>
              </a:spcBef>
              <a:buChar char="•"/>
              <a:defRPr sz="2400">
                <a:solidFill>
                  <a:srgbClr val="3C3C3C"/>
                </a:solidFill>
                <a:latin typeface="Arial" charset="0"/>
              </a:defRPr>
            </a:lvl5pPr>
            <a:lvl6pPr marL="2514600" indent="-228600" eaLnBrk="0" fontAlgn="base" hangingPunct="0">
              <a:spcBef>
                <a:spcPct val="20000"/>
              </a:spcBef>
              <a:spcAft>
                <a:spcPct val="0"/>
              </a:spcAft>
              <a:buChar char="•"/>
              <a:defRPr sz="2400">
                <a:solidFill>
                  <a:srgbClr val="3C3C3C"/>
                </a:solidFill>
                <a:latin typeface="Arial" charset="0"/>
              </a:defRPr>
            </a:lvl6pPr>
            <a:lvl7pPr marL="2971800" indent="-228600" eaLnBrk="0" fontAlgn="base" hangingPunct="0">
              <a:spcBef>
                <a:spcPct val="20000"/>
              </a:spcBef>
              <a:spcAft>
                <a:spcPct val="0"/>
              </a:spcAft>
              <a:buChar char="•"/>
              <a:defRPr sz="2400">
                <a:solidFill>
                  <a:srgbClr val="3C3C3C"/>
                </a:solidFill>
                <a:latin typeface="Arial" charset="0"/>
              </a:defRPr>
            </a:lvl7pPr>
            <a:lvl8pPr marL="3429000" indent="-228600" eaLnBrk="0" fontAlgn="base" hangingPunct="0">
              <a:spcBef>
                <a:spcPct val="20000"/>
              </a:spcBef>
              <a:spcAft>
                <a:spcPct val="0"/>
              </a:spcAft>
              <a:buChar char="•"/>
              <a:defRPr sz="2400">
                <a:solidFill>
                  <a:srgbClr val="3C3C3C"/>
                </a:solidFill>
                <a:latin typeface="Arial" charset="0"/>
              </a:defRPr>
            </a:lvl8pPr>
            <a:lvl9pPr marL="3886200" indent="-228600" eaLnBrk="0" fontAlgn="base" hangingPunct="0">
              <a:spcBef>
                <a:spcPct val="20000"/>
              </a:spcBef>
              <a:spcAft>
                <a:spcPct val="0"/>
              </a:spcAft>
              <a:buChar char="•"/>
              <a:defRPr sz="2400">
                <a:solidFill>
                  <a:srgbClr val="3C3C3C"/>
                </a:solidFill>
                <a:latin typeface="Arial" charset="0"/>
              </a:defRPr>
            </a:lvl9pPr>
          </a:lstStyle>
          <a:p>
            <a:pPr>
              <a:spcBef>
                <a:spcPct val="0"/>
              </a:spcBef>
              <a:buFontTx/>
              <a:buNone/>
            </a:pPr>
            <a:r>
              <a:rPr lang="de-DE" altLang="de-DE" sz="1000">
                <a:solidFill>
                  <a:srgbClr val="404040"/>
                </a:solidFill>
              </a:rPr>
              <a:t>22.02.2014</a:t>
            </a:r>
          </a:p>
        </p:txBody>
      </p:sp>
      <p:sp>
        <p:nvSpPr>
          <p:cNvPr id="12294" name="Foliennummernplatzhalter 5"/>
          <p:cNvSpPr>
            <a:spLocks noGrp="1"/>
          </p:cNvSpPr>
          <p:nvPr>
            <p:ph type="sldNum" sz="quarter" idx="12"/>
          </p:nvPr>
        </p:nvSpPr>
        <p:spPr>
          <a:noFill/>
        </p:spPr>
        <p:txBody>
          <a:bodyPr/>
          <a:lstStyle>
            <a:lvl1pPr eaLnBrk="0" hangingPunct="0">
              <a:spcBef>
                <a:spcPct val="20000"/>
              </a:spcBef>
              <a:buChar char="•"/>
              <a:defRPr sz="2400">
                <a:solidFill>
                  <a:srgbClr val="3C3C3C"/>
                </a:solidFill>
                <a:latin typeface="Arial" charset="0"/>
              </a:defRPr>
            </a:lvl1pPr>
            <a:lvl2pPr marL="742950" indent="-285750" eaLnBrk="0" hangingPunct="0">
              <a:spcBef>
                <a:spcPct val="20000"/>
              </a:spcBef>
              <a:buChar char="•"/>
              <a:defRPr sz="2400">
                <a:solidFill>
                  <a:srgbClr val="3C3C3C"/>
                </a:solidFill>
                <a:latin typeface="Arial" charset="0"/>
              </a:defRPr>
            </a:lvl2pPr>
            <a:lvl3pPr marL="1143000" indent="-228600" eaLnBrk="0" hangingPunct="0">
              <a:spcBef>
                <a:spcPct val="20000"/>
              </a:spcBef>
              <a:buChar char="•"/>
              <a:defRPr sz="2400">
                <a:solidFill>
                  <a:srgbClr val="3C3C3C"/>
                </a:solidFill>
                <a:latin typeface="Arial" charset="0"/>
              </a:defRPr>
            </a:lvl3pPr>
            <a:lvl4pPr marL="1600200" indent="-228600" eaLnBrk="0" hangingPunct="0">
              <a:spcBef>
                <a:spcPct val="20000"/>
              </a:spcBef>
              <a:buChar char="•"/>
              <a:defRPr sz="2400">
                <a:solidFill>
                  <a:srgbClr val="3C3C3C"/>
                </a:solidFill>
                <a:latin typeface="Arial" charset="0"/>
              </a:defRPr>
            </a:lvl4pPr>
            <a:lvl5pPr marL="2057400" indent="-228600" eaLnBrk="0" hangingPunct="0">
              <a:spcBef>
                <a:spcPct val="20000"/>
              </a:spcBef>
              <a:buChar char="•"/>
              <a:defRPr sz="2400">
                <a:solidFill>
                  <a:srgbClr val="3C3C3C"/>
                </a:solidFill>
                <a:latin typeface="Arial" charset="0"/>
              </a:defRPr>
            </a:lvl5pPr>
            <a:lvl6pPr marL="2514600" indent="-228600" eaLnBrk="0" fontAlgn="base" hangingPunct="0">
              <a:spcBef>
                <a:spcPct val="20000"/>
              </a:spcBef>
              <a:spcAft>
                <a:spcPct val="0"/>
              </a:spcAft>
              <a:buChar char="•"/>
              <a:defRPr sz="2400">
                <a:solidFill>
                  <a:srgbClr val="3C3C3C"/>
                </a:solidFill>
                <a:latin typeface="Arial" charset="0"/>
              </a:defRPr>
            </a:lvl6pPr>
            <a:lvl7pPr marL="2971800" indent="-228600" eaLnBrk="0" fontAlgn="base" hangingPunct="0">
              <a:spcBef>
                <a:spcPct val="20000"/>
              </a:spcBef>
              <a:spcAft>
                <a:spcPct val="0"/>
              </a:spcAft>
              <a:buChar char="•"/>
              <a:defRPr sz="2400">
                <a:solidFill>
                  <a:srgbClr val="3C3C3C"/>
                </a:solidFill>
                <a:latin typeface="Arial" charset="0"/>
              </a:defRPr>
            </a:lvl7pPr>
            <a:lvl8pPr marL="3429000" indent="-228600" eaLnBrk="0" fontAlgn="base" hangingPunct="0">
              <a:spcBef>
                <a:spcPct val="20000"/>
              </a:spcBef>
              <a:spcAft>
                <a:spcPct val="0"/>
              </a:spcAft>
              <a:buChar char="•"/>
              <a:defRPr sz="2400">
                <a:solidFill>
                  <a:srgbClr val="3C3C3C"/>
                </a:solidFill>
                <a:latin typeface="Arial" charset="0"/>
              </a:defRPr>
            </a:lvl8pPr>
            <a:lvl9pPr marL="3886200" indent="-228600" eaLnBrk="0" fontAlgn="base" hangingPunct="0">
              <a:spcBef>
                <a:spcPct val="20000"/>
              </a:spcBef>
              <a:spcAft>
                <a:spcPct val="0"/>
              </a:spcAft>
              <a:buChar char="•"/>
              <a:defRPr sz="2400">
                <a:solidFill>
                  <a:srgbClr val="3C3C3C"/>
                </a:solidFill>
                <a:latin typeface="Arial" charset="0"/>
              </a:defRPr>
            </a:lvl9pPr>
          </a:lstStyle>
          <a:p>
            <a:pPr>
              <a:spcBef>
                <a:spcPct val="0"/>
              </a:spcBef>
              <a:buFontTx/>
              <a:buNone/>
            </a:pPr>
            <a:fld id="{421E380E-85F6-43CF-BDE8-E07FD18F5AB3}" type="slidenum">
              <a:rPr lang="de-DE" altLang="de-DE" sz="1000" smtClean="0">
                <a:solidFill>
                  <a:srgbClr val="404040"/>
                </a:solidFill>
              </a:rPr>
              <a:pPr>
                <a:spcBef>
                  <a:spcPct val="0"/>
                </a:spcBef>
                <a:buFontTx/>
                <a:buNone/>
              </a:pPr>
              <a:t>9</a:t>
            </a:fld>
            <a:endParaRPr lang="de-DE" altLang="de-DE" sz="1000" smtClean="0">
              <a:solidFill>
                <a:srgbClr val="40404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Arial"/>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192088" marR="0" indent="-192088" algn="l" defTabSz="914400" rtl="0" eaLnBrk="1" fontAlgn="base" latinLnBrk="0" hangingPunct="1">
          <a:lnSpc>
            <a:spcPct val="100000"/>
          </a:lnSpc>
          <a:spcBef>
            <a:spcPct val="20000"/>
          </a:spcBef>
          <a:spcAft>
            <a:spcPct val="0"/>
          </a:spcAft>
          <a:buClrTx/>
          <a:buSzTx/>
          <a:buFontTx/>
          <a:buBlip>
            <a:blip xmlns:r="http://schemas.openxmlformats.org/officeDocument/2006/relationships" r:embed="rId1"/>
          </a:buBlip>
          <a:tabLst/>
          <a:defRPr kumimoji="0" lang="de-DE" sz="2400" b="0" i="0" u="none" strike="noStrike" cap="none" normalizeH="0" baseline="0" smtClean="0">
            <a:ln>
              <a:noFill/>
            </a:ln>
            <a:solidFill>
              <a:srgbClr val="3C3C3C"/>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192088" marR="0" indent="-192088" algn="l" defTabSz="914400" rtl="0" eaLnBrk="1" fontAlgn="base" latinLnBrk="0" hangingPunct="1">
          <a:lnSpc>
            <a:spcPct val="100000"/>
          </a:lnSpc>
          <a:spcBef>
            <a:spcPct val="20000"/>
          </a:spcBef>
          <a:spcAft>
            <a:spcPct val="0"/>
          </a:spcAft>
          <a:buClrTx/>
          <a:buSzTx/>
          <a:buFontTx/>
          <a:buBlip>
            <a:blip xmlns:r="http://schemas.openxmlformats.org/officeDocument/2006/relationships" r:embed="rId1"/>
          </a:buBlip>
          <a:tabLst/>
          <a:defRPr kumimoji="0" lang="de-DE" sz="2400" b="0" i="0" u="none" strike="noStrike" cap="none" normalizeH="0" baseline="0" smtClean="0">
            <a:ln>
              <a:noFill/>
            </a:ln>
            <a:solidFill>
              <a:srgbClr val="3C3C3C"/>
            </a:solidFill>
            <a:effectLst/>
            <a:latin typeface="Arial"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Deluxe</Template>
  <TotalTime>0</TotalTime>
  <Words>1155</Words>
  <Application>Microsoft Office PowerPoint</Application>
  <PresentationFormat>Bildschirmpräsentation (4:3)</PresentationFormat>
  <Paragraphs>244</Paragraphs>
  <Slides>20</Slides>
  <Notes>17</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20</vt:i4>
      </vt:variant>
    </vt:vector>
  </HeadingPairs>
  <TitlesOfParts>
    <vt:vector size="23" baseType="lpstr">
      <vt:lpstr>Arial</vt:lpstr>
      <vt:lpstr>Wingdings</vt:lpstr>
      <vt:lpstr>Standarddesign</vt:lpstr>
      <vt:lpstr>Erfahrungsaustausch Obmännertag am 22.02.2014  </vt:lpstr>
      <vt:lpstr>Die Marianische Männer-Congregation </vt:lpstr>
      <vt:lpstr>Die Geschichte der MMC</vt:lpstr>
      <vt:lpstr>Die Geschichte der MMC</vt:lpstr>
      <vt:lpstr>Organisationsstruktur der MC in Bayern</vt:lpstr>
      <vt:lpstr>Was oder wer ist die MMC? </vt:lpstr>
      <vt:lpstr>Marianische Gemeinschaft pflegen </vt:lpstr>
      <vt:lpstr>Viele Glieder bilden den einen Leib</vt:lpstr>
      <vt:lpstr>Leben in und mit der MMC – in und mit der Kirche</vt:lpstr>
      <vt:lpstr>Das Leben in der Familie</vt:lpstr>
      <vt:lpstr>Leben in und mit der MMC – in und mit Christus</vt:lpstr>
      <vt:lpstr>Wir wissen um unseren Glauben – wir hören zu</vt:lpstr>
      <vt:lpstr>Leben in und mit der MMC – in und mit dem Heute</vt:lpstr>
      <vt:lpstr>Organisationsstruktur der MMC Regensburg</vt:lpstr>
      <vt:lpstr>Männer stehen im Glauben zusammen = die MMC  </vt:lpstr>
      <vt:lpstr>Lebensweihe </vt:lpstr>
      <vt:lpstr>Jeder Sodale hat ein Apostolat – ein Auftrag: </vt:lpstr>
      <vt:lpstr>Geistliches Leben des MMC-Sodalen  </vt:lpstr>
      <vt:lpstr>PowerPoint-Präsentation</vt:lpstr>
      <vt:lpstr>Vielen Dank für die Aufmerksamkeit!</vt:lpstr>
    </vt:vector>
  </TitlesOfParts>
  <Company>Landesamt für Finanzen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Präsentation</dc:title>
  <dc:subject>CI Vorlage</dc:subject>
  <dc:creator>EgerM</dc:creator>
  <dc:description>19.11.2012</dc:description>
  <cp:lastModifiedBy>B3EttleH</cp:lastModifiedBy>
  <cp:revision>173</cp:revision>
  <cp:lastPrinted>2014-02-20T12:39:27Z</cp:lastPrinted>
  <dcterms:created xsi:type="dcterms:W3CDTF">2008-06-03T09:57:49Z</dcterms:created>
  <dcterms:modified xsi:type="dcterms:W3CDTF">2014-02-22T13:33:03Z</dcterms:modified>
</cp:coreProperties>
</file>